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65" r:id="rId2"/>
    <p:sldId id="258" r:id="rId3"/>
    <p:sldId id="259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84" r:id="rId13"/>
    <p:sldId id="260" r:id="rId14"/>
    <p:sldId id="261" r:id="rId15"/>
    <p:sldId id="262" r:id="rId16"/>
    <p:sldId id="263" r:id="rId17"/>
    <p:sldId id="264" r:id="rId18"/>
    <p:sldId id="278" r:id="rId19"/>
    <p:sldId id="280" r:id="rId20"/>
    <p:sldId id="274" r:id="rId21"/>
    <p:sldId id="275" r:id="rId22"/>
    <p:sldId id="276" r:id="rId23"/>
    <p:sldId id="277" r:id="rId24"/>
    <p:sldId id="279" r:id="rId25"/>
    <p:sldId id="281" r:id="rId26"/>
    <p:sldId id="283" r:id="rId2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pos="2880">
          <p15:clr>
            <a:srgbClr val="A4A3A4"/>
          </p15:clr>
        </p15:guide>
        <p15:guide id="4" pos="204">
          <p15:clr>
            <a:srgbClr val="A4A3A4"/>
          </p15:clr>
        </p15:guide>
        <p15:guide id="5" pos="5556">
          <p15:clr>
            <a:srgbClr val="A4A3A4"/>
          </p15:clr>
        </p15:guide>
        <p15:guide id="6" pos="2948">
          <p15:clr>
            <a:srgbClr val="A4A3A4"/>
          </p15:clr>
        </p15:guide>
        <p15:guide id="7" pos="281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986FD9-1BB4-4E5A-A999-27A869AFCA44}" v="898" dt="2023-11-13T06:53:53"/>
    <p1510:client id="{8763EDE7-F182-0D21-94DB-A3C369FD96A8}" v="228" dt="2023-11-13T06:55:46.599"/>
    <p1510:client id="{C492136A-96FC-0BEE-E946-57293ECE9AE2}" v="398" dt="2023-11-13T06:21:07.3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709"/>
        <p:guide orient="horz" pos="3974"/>
        <p:guide pos="2880"/>
        <p:guide pos="204"/>
        <p:guide pos="5556"/>
        <p:guide pos="2948"/>
        <p:guide pos="2812"/>
      </p:guideLst>
    </p:cSldViewPr>
  </p:slide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준용" userId="b91c6c07-188f-4757-9924-c4a4872845a3" providerId="ADAL" clId="{F72FD4CF-C7AE-4C52-8D64-734CDEBB1675}"/>
    <pc:docChg chg="undo custSel addSld delSld modSld sldOrd">
      <pc:chgData name="이준용" userId="b91c6c07-188f-4757-9924-c4a4872845a3" providerId="ADAL" clId="{F72FD4CF-C7AE-4C52-8D64-734CDEBB1675}" dt="2022-05-05T06:43:31.314" v="8" actId="47"/>
      <pc:docMkLst>
        <pc:docMk/>
      </pc:docMkLst>
      <pc:sldChg chg="modSp add del mod ord modTransition">
        <pc:chgData name="이준용" userId="b91c6c07-188f-4757-9924-c4a4872845a3" providerId="ADAL" clId="{F72FD4CF-C7AE-4C52-8D64-734CDEBB1675}" dt="2022-05-05T06:43:00.519" v="6"/>
        <pc:sldMkLst>
          <pc:docMk/>
          <pc:sldMk cId="0" sldId="257"/>
        </pc:sldMkLst>
        <pc:grpChg chg="mod">
          <ac:chgData name="이준용" userId="b91c6c07-188f-4757-9924-c4a4872845a3" providerId="ADAL" clId="{F72FD4CF-C7AE-4C52-8D64-734CDEBB1675}" dt="2022-05-05T06:42:58.295" v="4" actId="1076"/>
          <ac:grpSpMkLst>
            <pc:docMk/>
            <pc:sldMk cId="0" sldId="257"/>
            <ac:grpSpMk id="1001" creationId="{00000000-0000-0000-0000-000000000000}"/>
          </ac:grpSpMkLst>
        </pc:grpChg>
      </pc:sldChg>
      <pc:sldChg chg="new del">
        <pc:chgData name="이준용" userId="b91c6c07-188f-4757-9924-c4a4872845a3" providerId="ADAL" clId="{F72FD4CF-C7AE-4C52-8D64-734CDEBB1675}" dt="2022-05-05T06:43:31.314" v="8" actId="47"/>
        <pc:sldMkLst>
          <pc:docMk/>
          <pc:sldMk cId="210624665" sldId="266"/>
        </pc:sldMkLst>
      </pc:sldChg>
    </pc:docChg>
  </pc:docChgLst>
  <pc:docChgLst>
    <pc:chgData name="게스트 사용자" userId="S::urn:spo:anon#3d79aa4aad15eb7743126ed4a04579b0160385232ae2fce159903350ed3cacef::" providerId="AD" clId="Web-{C492136A-96FC-0BEE-E946-57293ECE9AE2}"/>
    <pc:docChg chg="modSld sldOrd">
      <pc:chgData name="게스트 사용자" userId="S::urn:spo:anon#3d79aa4aad15eb7743126ed4a04579b0160385232ae2fce159903350ed3cacef::" providerId="AD" clId="Web-{C492136A-96FC-0BEE-E946-57293ECE9AE2}" dt="2023-11-13T05:53:57.823" v="256"/>
      <pc:docMkLst>
        <pc:docMk/>
      </pc:docMkLst>
      <pc:sldChg chg="addSp delSp modSp">
        <pc:chgData name="게스트 사용자" userId="S::urn:spo:anon#3d79aa4aad15eb7743126ed4a04579b0160385232ae2fce159903350ed3cacef::" providerId="AD" clId="Web-{C492136A-96FC-0BEE-E946-57293ECE9AE2}" dt="2023-11-13T05:46:48.057" v="111" actId="1076"/>
        <pc:sldMkLst>
          <pc:docMk/>
          <pc:sldMk cId="2997604449" sldId="260"/>
        </pc:sldMkLst>
        <pc:spChg chg="add del mod">
          <ac:chgData name="게스트 사용자" userId="S::urn:spo:anon#3d79aa4aad15eb7743126ed4a04579b0160385232ae2fce159903350ed3cacef::" providerId="AD" clId="Web-{C492136A-96FC-0BEE-E946-57293ECE9AE2}" dt="2023-11-13T05:40:33.793" v="11"/>
          <ac:spMkLst>
            <pc:docMk/>
            <pc:sldMk cId="2997604449" sldId="260"/>
            <ac:spMk id="4" creationId="{661DD1D4-C3D9-67BE-2D3F-D166627D7B10}"/>
          </ac:spMkLst>
        </pc:spChg>
        <pc:spChg chg="mod">
          <ac:chgData name="게스트 사용자" userId="S::urn:spo:anon#3d79aa4aad15eb7743126ed4a04579b0160385232ae2fce159903350ed3cacef::" providerId="AD" clId="Web-{C492136A-96FC-0BEE-E946-57293ECE9AE2}" dt="2023-11-13T05:44:04.160" v="80" actId="20577"/>
          <ac:spMkLst>
            <pc:docMk/>
            <pc:sldMk cId="2997604449" sldId="260"/>
            <ac:spMk id="5" creationId="{00000000-0000-0000-0000-000000000000}"/>
          </ac:spMkLst>
        </pc:spChg>
        <pc:spChg chg="del">
          <ac:chgData name="게스트 사용자" userId="S::urn:spo:anon#3d79aa4aad15eb7743126ed4a04579b0160385232ae2fce159903350ed3cacef::" providerId="AD" clId="Web-{C492136A-96FC-0BEE-E946-57293ECE9AE2}" dt="2023-11-13T05:46:15.852" v="97"/>
          <ac:spMkLst>
            <pc:docMk/>
            <pc:sldMk cId="2997604449" sldId="260"/>
            <ac:spMk id="6" creationId="{00000000-0000-0000-0000-000000000000}"/>
          </ac:spMkLst>
        </pc:spChg>
        <pc:spChg chg="del">
          <ac:chgData name="게스트 사용자" userId="S::urn:spo:anon#3d79aa4aad15eb7743126ed4a04579b0160385232ae2fce159903350ed3cacef::" providerId="AD" clId="Web-{C492136A-96FC-0BEE-E946-57293ECE9AE2}" dt="2023-11-13T05:37:46.974" v="1"/>
          <ac:spMkLst>
            <pc:docMk/>
            <pc:sldMk cId="2997604449" sldId="260"/>
            <ac:spMk id="7" creationId="{00000000-0000-0000-0000-000000000000}"/>
          </ac:spMkLst>
        </pc:spChg>
        <pc:spChg chg="del">
          <ac:chgData name="게스트 사용자" userId="S::urn:spo:anon#3d79aa4aad15eb7743126ed4a04579b0160385232ae2fce159903350ed3cacef::" providerId="AD" clId="Web-{C492136A-96FC-0BEE-E946-57293ECE9AE2}" dt="2023-11-13T05:46:18.212" v="98"/>
          <ac:spMkLst>
            <pc:docMk/>
            <pc:sldMk cId="2997604449" sldId="260"/>
            <ac:spMk id="8" creationId="{00000000-0000-0000-0000-000000000000}"/>
          </ac:spMkLst>
        </pc:spChg>
        <pc:spChg chg="del mod">
          <ac:chgData name="게스트 사용자" userId="S::urn:spo:anon#3d79aa4aad15eb7743126ed4a04579b0160385232ae2fce159903350ed3cacef::" providerId="AD" clId="Web-{C492136A-96FC-0BEE-E946-57293ECE9AE2}" dt="2023-11-13T05:46:21.821" v="100"/>
          <ac:spMkLst>
            <pc:docMk/>
            <pc:sldMk cId="2997604449" sldId="260"/>
            <ac:spMk id="9" creationId="{00000000-0000-0000-0000-000000000000}"/>
          </ac:spMkLst>
        </pc:spChg>
        <pc:spChg chg="add del mod">
          <ac:chgData name="게스트 사용자" userId="S::urn:spo:anon#3d79aa4aad15eb7743126ed4a04579b0160385232ae2fce159903350ed3cacef::" providerId="AD" clId="Web-{C492136A-96FC-0BEE-E946-57293ECE9AE2}" dt="2023-11-13T05:46:19.009" v="99"/>
          <ac:spMkLst>
            <pc:docMk/>
            <pc:sldMk cId="2997604449" sldId="260"/>
            <ac:spMk id="12" creationId="{9892B563-A74B-93CC-4FC9-7647DC09DE35}"/>
          </ac:spMkLst>
        </pc:spChg>
        <pc:spChg chg="add del mod">
          <ac:chgData name="게스트 사용자" userId="S::urn:spo:anon#3d79aa4aad15eb7743126ed4a04579b0160385232ae2fce159903350ed3cacef::" providerId="AD" clId="Web-{C492136A-96FC-0BEE-E946-57293ECE9AE2}" dt="2023-11-13T05:41:48.905" v="35"/>
          <ac:spMkLst>
            <pc:docMk/>
            <pc:sldMk cId="2997604449" sldId="260"/>
            <ac:spMk id="14" creationId="{85E5AAEB-0AFB-53D0-817F-2A21C9249064}"/>
          </ac:spMkLst>
        </pc:spChg>
        <pc:spChg chg="add del mod">
          <ac:chgData name="게스트 사용자" userId="S::urn:spo:anon#3d79aa4aad15eb7743126ed4a04579b0160385232ae2fce159903350ed3cacef::" providerId="AD" clId="Web-{C492136A-96FC-0BEE-E946-57293ECE9AE2}" dt="2023-11-13T05:42:55.111" v="70"/>
          <ac:spMkLst>
            <pc:docMk/>
            <pc:sldMk cId="2997604449" sldId="260"/>
            <ac:spMk id="17" creationId="{E135120D-F373-C1CB-9B2F-82F9599F3F0E}"/>
          </ac:spMkLst>
        </pc:spChg>
        <pc:graphicFrameChg chg="add del mod ord modGraphic">
          <ac:chgData name="게스트 사용자" userId="S::urn:spo:anon#3d79aa4aad15eb7743126ed4a04579b0160385232ae2fce159903350ed3cacef::" providerId="AD" clId="Web-{C492136A-96FC-0BEE-E946-57293ECE9AE2}" dt="2023-11-13T05:41:26.701" v="22"/>
          <ac:graphicFrameMkLst>
            <pc:docMk/>
            <pc:sldMk cId="2997604449" sldId="260"/>
            <ac:graphicFrameMk id="11" creationId="{6FDD99F0-46E4-F49F-0657-2C5F1C3D68F3}"/>
          </ac:graphicFrameMkLst>
        </pc:graphicFrameChg>
        <pc:graphicFrameChg chg="add mod ord modGraphic">
          <ac:chgData name="게스트 사용자" userId="S::urn:spo:anon#3d79aa4aad15eb7743126ed4a04579b0160385232ae2fce159903350ed3cacef::" providerId="AD" clId="Web-{C492136A-96FC-0BEE-E946-57293ECE9AE2}" dt="2023-11-13T05:46:48.057" v="111" actId="1076"/>
          <ac:graphicFrameMkLst>
            <pc:docMk/>
            <pc:sldMk cId="2997604449" sldId="260"/>
            <ac:graphicFrameMk id="16" creationId="{D65BE78C-4356-2C08-3452-ABA3208E19B3}"/>
          </ac:graphicFrameMkLst>
        </pc:graphicFrameChg>
        <pc:picChg chg="add del mod ord">
          <ac:chgData name="게스트 사용자" userId="S::urn:spo:anon#3d79aa4aad15eb7743126ed4a04579b0160385232ae2fce159903350ed3cacef::" providerId="AD" clId="Web-{C492136A-96FC-0BEE-E946-57293ECE9AE2}" dt="2023-11-13T05:40:16.667" v="10"/>
          <ac:picMkLst>
            <pc:docMk/>
            <pc:sldMk cId="2997604449" sldId="260"/>
            <ac:picMk id="2" creationId="{AE952C96-ECE1-D5B8-0AF1-0B6777D350AA}"/>
          </ac:picMkLst>
        </pc:picChg>
      </pc:sldChg>
      <pc:sldChg chg="modSp">
        <pc:chgData name="게스트 사용자" userId="S::urn:spo:anon#3d79aa4aad15eb7743126ed4a04579b0160385232ae2fce159903350ed3cacef::" providerId="AD" clId="Web-{C492136A-96FC-0BEE-E946-57293ECE9AE2}" dt="2023-11-13T05:50:55.628" v="154"/>
        <pc:sldMkLst>
          <pc:docMk/>
          <pc:sldMk cId="2582648554" sldId="261"/>
        </pc:sldMkLst>
        <pc:graphicFrameChg chg="mod modGraphic">
          <ac:chgData name="게스트 사용자" userId="S::urn:spo:anon#3d79aa4aad15eb7743126ed4a04579b0160385232ae2fce159903350ed3cacef::" providerId="AD" clId="Web-{C492136A-96FC-0BEE-E946-57293ECE9AE2}" dt="2023-11-13T05:50:55.628" v="154"/>
          <ac:graphicFrameMkLst>
            <pc:docMk/>
            <pc:sldMk cId="2582648554" sldId="261"/>
            <ac:graphicFrameMk id="5" creationId="{440716D9-2B85-3FA7-A6B7-761113C9A1D9}"/>
          </ac:graphicFrameMkLst>
        </pc:graphicFrameChg>
      </pc:sldChg>
      <pc:sldChg chg="modSp">
        <pc:chgData name="게스트 사용자" userId="S::urn:spo:anon#3d79aa4aad15eb7743126ed4a04579b0160385232ae2fce159903350ed3cacef::" providerId="AD" clId="Web-{C492136A-96FC-0BEE-E946-57293ECE9AE2}" dt="2023-11-13T05:51:17.426" v="170"/>
        <pc:sldMkLst>
          <pc:docMk/>
          <pc:sldMk cId="1774583444" sldId="262"/>
        </pc:sldMkLst>
        <pc:graphicFrameChg chg="mod modGraphic">
          <ac:chgData name="게스트 사용자" userId="S::urn:spo:anon#3d79aa4aad15eb7743126ed4a04579b0160385232ae2fce159903350ed3cacef::" providerId="AD" clId="Web-{C492136A-96FC-0BEE-E946-57293ECE9AE2}" dt="2023-11-13T05:51:17.426" v="170"/>
          <ac:graphicFrameMkLst>
            <pc:docMk/>
            <pc:sldMk cId="1774583444" sldId="262"/>
            <ac:graphicFrameMk id="4" creationId="{4F7953A0-5C98-08C5-7566-AABE6FB8888A}"/>
          </ac:graphicFrameMkLst>
        </pc:graphicFrameChg>
      </pc:sldChg>
      <pc:sldChg chg="addSp delSp modSp">
        <pc:chgData name="게스트 사용자" userId="S::urn:spo:anon#3d79aa4aad15eb7743126ed4a04579b0160385232ae2fce159903350ed3cacef::" providerId="AD" clId="Web-{C492136A-96FC-0BEE-E946-57293ECE9AE2}" dt="2023-11-13T05:51:27.801" v="182"/>
        <pc:sldMkLst>
          <pc:docMk/>
          <pc:sldMk cId="3768728588" sldId="263"/>
        </pc:sldMkLst>
        <pc:graphicFrameChg chg="add del mod modGraphic">
          <ac:chgData name="게스트 사용자" userId="S::urn:spo:anon#3d79aa4aad15eb7743126ed4a04579b0160385232ae2fce159903350ed3cacef::" providerId="AD" clId="Web-{C492136A-96FC-0BEE-E946-57293ECE9AE2}" dt="2023-11-13T05:45:36.913" v="91"/>
          <ac:graphicFrameMkLst>
            <pc:docMk/>
            <pc:sldMk cId="3768728588" sldId="263"/>
            <ac:graphicFrameMk id="6" creationId="{22A5DCC6-CB0E-AA1C-5BB0-6C2C063FDA5D}"/>
          </ac:graphicFrameMkLst>
        </pc:graphicFrameChg>
        <pc:graphicFrameChg chg="add mod modGraphic">
          <ac:chgData name="게스트 사용자" userId="S::urn:spo:anon#3d79aa4aad15eb7743126ed4a04579b0160385232ae2fce159903350ed3cacef::" providerId="AD" clId="Web-{C492136A-96FC-0BEE-E946-57293ECE9AE2}" dt="2023-11-13T05:51:27.801" v="182"/>
          <ac:graphicFrameMkLst>
            <pc:docMk/>
            <pc:sldMk cId="3768728588" sldId="263"/>
            <ac:graphicFrameMk id="8" creationId="{C0312A2C-1DB8-66A8-3712-D59146D8C237}"/>
          </ac:graphicFrameMkLst>
        </pc:graphicFrameChg>
      </pc:sldChg>
      <pc:sldChg chg="addSp modSp">
        <pc:chgData name="게스트 사용자" userId="S::urn:spo:anon#3d79aa4aad15eb7743126ed4a04579b0160385232ae2fce159903350ed3cacef::" providerId="AD" clId="Web-{C492136A-96FC-0BEE-E946-57293ECE9AE2}" dt="2023-11-13T05:53:57.823" v="256"/>
        <pc:sldMkLst>
          <pc:docMk/>
          <pc:sldMk cId="3539015966" sldId="264"/>
        </pc:sldMkLst>
        <pc:graphicFrameChg chg="add mod modGraphic">
          <ac:chgData name="게스트 사용자" userId="S::urn:spo:anon#3d79aa4aad15eb7743126ed4a04579b0160385232ae2fce159903350ed3cacef::" providerId="AD" clId="Web-{C492136A-96FC-0BEE-E946-57293ECE9AE2}" dt="2023-11-13T05:53:57.823" v="256"/>
          <ac:graphicFrameMkLst>
            <pc:docMk/>
            <pc:sldMk cId="3539015966" sldId="264"/>
            <ac:graphicFrameMk id="6" creationId="{CE9705A8-B068-127E-7D71-3F5033BCE64B}"/>
          </ac:graphicFrameMkLst>
        </pc:graphicFrameChg>
      </pc:sldChg>
      <pc:sldChg chg="ord">
        <pc:chgData name="게스트 사용자" userId="S::urn:spo:anon#3d79aa4aad15eb7743126ed4a04579b0160385232ae2fce159903350ed3cacef::" providerId="AD" clId="Web-{C492136A-96FC-0BEE-E946-57293ECE9AE2}" dt="2023-11-13T05:47:50.372" v="112"/>
        <pc:sldMkLst>
          <pc:docMk/>
          <pc:sldMk cId="1121061741" sldId="282"/>
        </pc:sldMkLst>
      </pc:sldChg>
    </pc:docChg>
  </pc:docChgLst>
  <pc:docChgLst>
    <pc:chgData name="이준용" userId="b91c6c07-188f-4757-9924-c4a4872845a3" providerId="ADAL" clId="{1F986FD9-1BB4-4E5A-A999-27A869AFCA44}"/>
    <pc:docChg chg="undo redo custSel addSld delSld modSld sldOrd">
      <pc:chgData name="이준용" userId="b91c6c07-188f-4757-9924-c4a4872845a3" providerId="ADAL" clId="{1F986FD9-1BB4-4E5A-A999-27A869AFCA44}" dt="2023-11-13T06:53:53" v="1009"/>
      <pc:docMkLst>
        <pc:docMk/>
      </pc:docMkLst>
      <pc:sldChg chg="addSp modSp mod">
        <pc:chgData name="이준용" userId="b91c6c07-188f-4757-9924-c4a4872845a3" providerId="ADAL" clId="{1F986FD9-1BB4-4E5A-A999-27A869AFCA44}" dt="2023-11-13T05:12:37.418" v="273" actId="255"/>
        <pc:sldMkLst>
          <pc:docMk/>
          <pc:sldMk cId="4112811468" sldId="258"/>
        </pc:sldMkLst>
        <pc:spChg chg="add mod">
          <ac:chgData name="이준용" userId="b91c6c07-188f-4757-9924-c4a4872845a3" providerId="ADAL" clId="{1F986FD9-1BB4-4E5A-A999-27A869AFCA44}" dt="2023-11-13T05:11:53.217" v="268" actId="20577"/>
          <ac:spMkLst>
            <pc:docMk/>
            <pc:sldMk cId="4112811468" sldId="258"/>
            <ac:spMk id="2" creationId="{20ECC5A6-17E9-6499-3B04-12EA8A741E1A}"/>
          </ac:spMkLst>
        </pc:spChg>
        <pc:spChg chg="mod">
          <ac:chgData name="이준용" userId="b91c6c07-188f-4757-9924-c4a4872845a3" providerId="ADAL" clId="{1F986FD9-1BB4-4E5A-A999-27A869AFCA44}" dt="2023-11-13T05:12:37.418" v="273" actId="255"/>
          <ac:spMkLst>
            <pc:docMk/>
            <pc:sldMk cId="4112811468" sldId="258"/>
            <ac:spMk id="4" creationId="{00000000-0000-0000-0000-000000000000}"/>
          </ac:spMkLst>
        </pc:spChg>
        <pc:spChg chg="mod">
          <ac:chgData name="이준용" userId="b91c6c07-188f-4757-9924-c4a4872845a3" providerId="ADAL" clId="{1F986FD9-1BB4-4E5A-A999-27A869AFCA44}" dt="2023-11-13T04:51:50.452" v="7"/>
          <ac:spMkLst>
            <pc:docMk/>
            <pc:sldMk cId="4112811468" sldId="258"/>
            <ac:spMk id="6" creationId="{00000000-0000-0000-0000-000000000000}"/>
          </ac:spMkLst>
        </pc:spChg>
      </pc:sldChg>
      <pc:sldChg chg="addSp delSp modSp mod">
        <pc:chgData name="이준용" userId="b91c6c07-188f-4757-9924-c4a4872845a3" providerId="ADAL" clId="{1F986FD9-1BB4-4E5A-A999-27A869AFCA44}" dt="2023-11-13T05:17:49.757" v="301" actId="1076"/>
        <pc:sldMkLst>
          <pc:docMk/>
          <pc:sldMk cId="1991568867" sldId="259"/>
        </pc:sldMkLst>
        <pc:spChg chg="add mod">
          <ac:chgData name="이준용" userId="b91c6c07-188f-4757-9924-c4a4872845a3" providerId="ADAL" clId="{1F986FD9-1BB4-4E5A-A999-27A869AFCA44}" dt="2023-11-13T05:17:49.757" v="301" actId="1076"/>
          <ac:spMkLst>
            <pc:docMk/>
            <pc:sldMk cId="1991568867" sldId="259"/>
            <ac:spMk id="4" creationId="{EAFF208E-E987-BE8D-2D8E-1597AB78A929}"/>
          </ac:spMkLst>
        </pc:spChg>
        <pc:spChg chg="del mod">
          <ac:chgData name="이준용" userId="b91c6c07-188f-4757-9924-c4a4872845a3" providerId="ADAL" clId="{1F986FD9-1BB4-4E5A-A999-27A869AFCA44}" dt="2023-11-13T05:13:06.428" v="280" actId="478"/>
          <ac:spMkLst>
            <pc:docMk/>
            <pc:sldMk cId="1991568867" sldId="259"/>
            <ac:spMk id="5" creationId="{00000000-0000-0000-0000-000000000000}"/>
          </ac:spMkLst>
        </pc:spChg>
        <pc:spChg chg="del">
          <ac:chgData name="이준용" userId="b91c6c07-188f-4757-9924-c4a4872845a3" providerId="ADAL" clId="{1F986FD9-1BB4-4E5A-A999-27A869AFCA44}" dt="2023-11-13T05:13:25.707" v="284" actId="478"/>
          <ac:spMkLst>
            <pc:docMk/>
            <pc:sldMk cId="1991568867" sldId="259"/>
            <ac:spMk id="6" creationId="{00000000-0000-0000-0000-000000000000}"/>
          </ac:spMkLst>
        </pc:spChg>
        <pc:spChg chg="add mod">
          <ac:chgData name="이준용" userId="b91c6c07-188f-4757-9924-c4a4872845a3" providerId="ADAL" clId="{1F986FD9-1BB4-4E5A-A999-27A869AFCA44}" dt="2023-11-13T05:17:25.945" v="298"/>
          <ac:spMkLst>
            <pc:docMk/>
            <pc:sldMk cId="1991568867" sldId="259"/>
            <ac:spMk id="7" creationId="{969209CB-C9C6-7B3B-36E3-9FACCD31EF76}"/>
          </ac:spMkLst>
        </pc:spChg>
        <pc:spChg chg="mod">
          <ac:chgData name="이준용" userId="b91c6c07-188f-4757-9924-c4a4872845a3" providerId="ADAL" clId="{1F986FD9-1BB4-4E5A-A999-27A869AFCA44}" dt="2023-11-13T05:13:21.234" v="283" actId="14100"/>
          <ac:spMkLst>
            <pc:docMk/>
            <pc:sldMk cId="1991568867" sldId="259"/>
            <ac:spMk id="13" creationId="{00000000-0000-0000-0000-000000000000}"/>
          </ac:spMkLst>
        </pc:spChg>
        <pc:picChg chg="add del mod">
          <ac:chgData name="이준용" userId="b91c6c07-188f-4757-9924-c4a4872845a3" providerId="ADAL" clId="{1F986FD9-1BB4-4E5A-A999-27A869AFCA44}" dt="2023-11-13T05:15:51.986" v="287" actId="478"/>
          <ac:picMkLst>
            <pc:docMk/>
            <pc:sldMk cId="1991568867" sldId="259"/>
            <ac:picMk id="3" creationId="{CC62C834-FD0C-F4FD-18AA-2CC9CCA2F22F}"/>
          </ac:picMkLst>
        </pc:picChg>
      </pc:sldChg>
      <pc:sldChg chg="addSp delSp modSp mod">
        <pc:chgData name="이준용" userId="b91c6c07-188f-4757-9924-c4a4872845a3" providerId="ADAL" clId="{1F986FD9-1BB4-4E5A-A999-27A869AFCA44}" dt="2023-11-13T05:51:39.894" v="986"/>
        <pc:sldMkLst>
          <pc:docMk/>
          <pc:sldMk cId="2997604449" sldId="260"/>
        </pc:sldMkLst>
        <pc:spChg chg="add del mod">
          <ac:chgData name="이준용" userId="b91c6c07-188f-4757-9924-c4a4872845a3" providerId="ADAL" clId="{1F986FD9-1BB4-4E5A-A999-27A869AFCA44}" dt="2023-11-13T05:51:08.374" v="975"/>
          <ac:spMkLst>
            <pc:docMk/>
            <pc:sldMk cId="2997604449" sldId="260"/>
            <ac:spMk id="3" creationId="{B7E19880-FB22-5B66-DA39-A81B8402C6FE}"/>
          </ac:spMkLst>
        </pc:spChg>
        <pc:spChg chg="del">
          <ac:chgData name="이준용" userId="b91c6c07-188f-4757-9924-c4a4872845a3" providerId="ADAL" clId="{1F986FD9-1BB4-4E5A-A999-27A869AFCA44}" dt="2023-11-13T05:51:10.053" v="976" actId="478"/>
          <ac:spMkLst>
            <pc:docMk/>
            <pc:sldMk cId="2997604449" sldId="260"/>
            <ac:spMk id="5" creationId="{00000000-0000-0000-0000-000000000000}"/>
          </ac:spMkLst>
        </pc:spChg>
        <pc:spChg chg="add del mod">
          <ac:chgData name="이준용" userId="b91c6c07-188f-4757-9924-c4a4872845a3" providerId="ADAL" clId="{1F986FD9-1BB4-4E5A-A999-27A869AFCA44}" dt="2023-11-13T05:51:15.393" v="979" actId="478"/>
          <ac:spMkLst>
            <pc:docMk/>
            <pc:sldMk cId="2997604449" sldId="260"/>
            <ac:spMk id="13" creationId="{D778F689-70FF-D6A9-E389-DE327B3A75FC}"/>
          </ac:spMkLst>
        </pc:spChg>
        <pc:spChg chg="add mod">
          <ac:chgData name="이준용" userId="b91c6c07-188f-4757-9924-c4a4872845a3" providerId="ADAL" clId="{1F986FD9-1BB4-4E5A-A999-27A869AFCA44}" dt="2023-11-13T05:51:39.894" v="986"/>
          <ac:spMkLst>
            <pc:docMk/>
            <pc:sldMk cId="2997604449" sldId="260"/>
            <ac:spMk id="15" creationId="{112751EB-F3BF-CFFB-4450-675B4704E8DF}"/>
          </ac:spMkLst>
        </pc:spChg>
      </pc:sldChg>
      <pc:sldChg chg="delSp modSp mod ord">
        <pc:chgData name="이준용" userId="b91c6c07-188f-4757-9924-c4a4872845a3" providerId="ADAL" clId="{1F986FD9-1BB4-4E5A-A999-27A869AFCA44}" dt="2023-11-13T06:53:53" v="1009"/>
        <pc:sldMkLst>
          <pc:docMk/>
          <pc:sldMk cId="3539015966" sldId="264"/>
        </pc:sldMkLst>
        <pc:spChg chg="del">
          <ac:chgData name="이준용" userId="b91c6c07-188f-4757-9924-c4a4872845a3" providerId="ADAL" clId="{1F986FD9-1BB4-4E5A-A999-27A869AFCA44}" dt="2023-11-13T06:21:07.232" v="995" actId="478"/>
          <ac:spMkLst>
            <pc:docMk/>
            <pc:sldMk cId="3539015966" sldId="264"/>
            <ac:spMk id="3" creationId="{00000000-0000-0000-0000-000000000000}"/>
          </ac:spMkLst>
        </pc:spChg>
        <pc:spChg chg="del">
          <ac:chgData name="이준용" userId="b91c6c07-188f-4757-9924-c4a4872845a3" providerId="ADAL" clId="{1F986FD9-1BB4-4E5A-A999-27A869AFCA44}" dt="2023-11-13T06:21:14.734" v="997" actId="478"/>
          <ac:spMkLst>
            <pc:docMk/>
            <pc:sldMk cId="3539015966" sldId="264"/>
            <ac:spMk id="4" creationId="{00000000-0000-0000-0000-000000000000}"/>
          </ac:spMkLst>
        </pc:spChg>
        <pc:graphicFrameChg chg="mod modGraphic">
          <ac:chgData name="이준용" userId="b91c6c07-188f-4757-9924-c4a4872845a3" providerId="ADAL" clId="{1F986FD9-1BB4-4E5A-A999-27A869AFCA44}" dt="2023-11-13T06:21:51.735" v="1007" actId="242"/>
          <ac:graphicFrameMkLst>
            <pc:docMk/>
            <pc:sldMk cId="3539015966" sldId="264"/>
            <ac:graphicFrameMk id="6" creationId="{CE9705A8-B068-127E-7D71-3F5033BCE64B}"/>
          </ac:graphicFrameMkLst>
        </pc:graphicFrameChg>
      </pc:sldChg>
      <pc:sldChg chg="modSp mod">
        <pc:chgData name="이준용" userId="b91c6c07-188f-4757-9924-c4a4872845a3" providerId="ADAL" clId="{1F986FD9-1BB4-4E5A-A999-27A869AFCA44}" dt="2023-11-13T04:54:08.644" v="116" actId="1076"/>
        <pc:sldMkLst>
          <pc:docMk/>
          <pc:sldMk cId="745189483" sldId="265"/>
        </pc:sldMkLst>
        <pc:spChg chg="mod">
          <ac:chgData name="이준용" userId="b91c6c07-188f-4757-9924-c4a4872845a3" providerId="ADAL" clId="{1F986FD9-1BB4-4E5A-A999-27A869AFCA44}" dt="2023-11-13T04:52:34.296" v="23" actId="1076"/>
          <ac:spMkLst>
            <pc:docMk/>
            <pc:sldMk cId="745189483" sldId="265"/>
            <ac:spMk id="4" creationId="{00000000-0000-0000-0000-000000000000}"/>
          </ac:spMkLst>
        </pc:spChg>
        <pc:spChg chg="mod">
          <ac:chgData name="이준용" userId="b91c6c07-188f-4757-9924-c4a4872845a3" providerId="ADAL" clId="{1F986FD9-1BB4-4E5A-A999-27A869AFCA44}" dt="2023-11-13T04:54:08.644" v="116" actId="1076"/>
          <ac:spMkLst>
            <pc:docMk/>
            <pc:sldMk cId="745189483" sldId="265"/>
            <ac:spMk id="5" creationId="{00000000-0000-0000-0000-000000000000}"/>
          </ac:spMkLst>
        </pc:spChg>
      </pc:sldChg>
      <pc:sldChg chg="addSp delSp modSp add mod">
        <pc:chgData name="이준용" userId="b91c6c07-188f-4757-9924-c4a4872845a3" providerId="ADAL" clId="{1F986FD9-1BB4-4E5A-A999-27A869AFCA44}" dt="2023-11-13T05:21:10.773" v="350" actId="20577"/>
        <pc:sldMkLst>
          <pc:docMk/>
          <pc:sldMk cId="2311843466" sldId="266"/>
        </pc:sldMkLst>
        <pc:spChg chg="add mod">
          <ac:chgData name="이준용" userId="b91c6c07-188f-4757-9924-c4a4872845a3" providerId="ADAL" clId="{1F986FD9-1BB4-4E5A-A999-27A869AFCA44}" dt="2023-11-13T05:21:10.773" v="350" actId="20577"/>
          <ac:spMkLst>
            <pc:docMk/>
            <pc:sldMk cId="2311843466" sldId="266"/>
            <ac:spMk id="2" creationId="{F71C5675-68F0-9921-5B15-09507A7A7CFF}"/>
          </ac:spMkLst>
        </pc:spChg>
        <pc:spChg chg="add del mod">
          <ac:chgData name="이준용" userId="b91c6c07-188f-4757-9924-c4a4872845a3" providerId="ADAL" clId="{1F986FD9-1BB4-4E5A-A999-27A869AFCA44}" dt="2023-11-13T05:20:31.110" v="345" actId="1076"/>
          <ac:spMkLst>
            <pc:docMk/>
            <pc:sldMk cId="2311843466" sldId="266"/>
            <ac:spMk id="4" creationId="{EAFF208E-E987-BE8D-2D8E-1597AB78A929}"/>
          </ac:spMkLst>
        </pc:spChg>
        <pc:spChg chg="del">
          <ac:chgData name="이준용" userId="b91c6c07-188f-4757-9924-c4a4872845a3" providerId="ADAL" clId="{1F986FD9-1BB4-4E5A-A999-27A869AFCA44}" dt="2023-11-13T05:18:41.337" v="339" actId="478"/>
          <ac:spMkLst>
            <pc:docMk/>
            <pc:sldMk cId="2311843466" sldId="266"/>
            <ac:spMk id="7" creationId="{969209CB-C9C6-7B3B-36E3-9FACCD31EF76}"/>
          </ac:spMkLst>
        </pc:spChg>
        <pc:spChg chg="mod">
          <ac:chgData name="이준용" userId="b91c6c07-188f-4757-9924-c4a4872845a3" providerId="ADAL" clId="{1F986FD9-1BB4-4E5A-A999-27A869AFCA44}" dt="2023-11-13T05:18:13.520" v="318" actId="20577"/>
          <ac:spMkLst>
            <pc:docMk/>
            <pc:sldMk cId="2311843466" sldId="266"/>
            <ac:spMk id="13" creationId="{00000000-0000-0000-0000-000000000000}"/>
          </ac:spMkLst>
        </pc:spChg>
      </pc:sldChg>
      <pc:sldChg chg="delSp modSp add mod">
        <pc:chgData name="이준용" userId="b91c6c07-188f-4757-9924-c4a4872845a3" providerId="ADAL" clId="{1F986FD9-1BB4-4E5A-A999-27A869AFCA44}" dt="2023-11-13T05:22:14.514" v="362" actId="20577"/>
        <pc:sldMkLst>
          <pc:docMk/>
          <pc:sldMk cId="2766809657" sldId="267"/>
        </pc:sldMkLst>
        <pc:spChg chg="del mod">
          <ac:chgData name="이준용" userId="b91c6c07-188f-4757-9924-c4a4872845a3" providerId="ADAL" clId="{1F986FD9-1BB4-4E5A-A999-27A869AFCA44}" dt="2023-11-13T05:21:41.584" v="353" actId="478"/>
          <ac:spMkLst>
            <pc:docMk/>
            <pc:sldMk cId="2766809657" sldId="267"/>
            <ac:spMk id="4" creationId="{EAFF208E-E987-BE8D-2D8E-1597AB78A929}"/>
          </ac:spMkLst>
        </pc:spChg>
        <pc:spChg chg="mod">
          <ac:chgData name="이준용" userId="b91c6c07-188f-4757-9924-c4a4872845a3" providerId="ADAL" clId="{1F986FD9-1BB4-4E5A-A999-27A869AFCA44}" dt="2023-11-13T05:22:10.596" v="360" actId="12"/>
          <ac:spMkLst>
            <pc:docMk/>
            <pc:sldMk cId="2766809657" sldId="267"/>
            <ac:spMk id="7" creationId="{969209CB-C9C6-7B3B-36E3-9FACCD31EF76}"/>
          </ac:spMkLst>
        </pc:spChg>
        <pc:spChg chg="mod">
          <ac:chgData name="이준용" userId="b91c6c07-188f-4757-9924-c4a4872845a3" providerId="ADAL" clId="{1F986FD9-1BB4-4E5A-A999-27A869AFCA44}" dt="2023-11-13T05:22:14.514" v="362" actId="20577"/>
          <ac:spMkLst>
            <pc:docMk/>
            <pc:sldMk cId="2766809657" sldId="267"/>
            <ac:spMk id="13" creationId="{00000000-0000-0000-0000-000000000000}"/>
          </ac:spMkLst>
        </pc:spChg>
      </pc:sldChg>
      <pc:sldChg chg="addSp delSp modSp add mod">
        <pc:chgData name="이준용" userId="b91c6c07-188f-4757-9924-c4a4872845a3" providerId="ADAL" clId="{1F986FD9-1BB4-4E5A-A999-27A869AFCA44}" dt="2023-11-13T05:25:11.609" v="395" actId="1076"/>
        <pc:sldMkLst>
          <pc:docMk/>
          <pc:sldMk cId="1830376861" sldId="268"/>
        </pc:sldMkLst>
        <pc:spChg chg="del">
          <ac:chgData name="이준용" userId="b91c6c07-188f-4757-9924-c4a4872845a3" providerId="ADAL" clId="{1F986FD9-1BB4-4E5A-A999-27A869AFCA44}" dt="2023-11-13T05:25:06.163" v="392" actId="478"/>
          <ac:spMkLst>
            <pc:docMk/>
            <pc:sldMk cId="1830376861" sldId="268"/>
            <ac:spMk id="7" creationId="{969209CB-C9C6-7B3B-36E3-9FACCD31EF76}"/>
          </ac:spMkLst>
        </pc:spChg>
        <pc:spChg chg="mod">
          <ac:chgData name="이준용" userId="b91c6c07-188f-4757-9924-c4a4872845a3" providerId="ADAL" clId="{1F986FD9-1BB4-4E5A-A999-27A869AFCA44}" dt="2023-11-13T05:23:14.405" v="391"/>
          <ac:spMkLst>
            <pc:docMk/>
            <pc:sldMk cId="1830376861" sldId="268"/>
            <ac:spMk id="13" creationId="{00000000-0000-0000-0000-000000000000}"/>
          </ac:spMkLst>
        </pc:spChg>
        <pc:picChg chg="add mod">
          <ac:chgData name="이준용" userId="b91c6c07-188f-4757-9924-c4a4872845a3" providerId="ADAL" clId="{1F986FD9-1BB4-4E5A-A999-27A869AFCA44}" dt="2023-11-13T05:25:11.609" v="395" actId="1076"/>
          <ac:picMkLst>
            <pc:docMk/>
            <pc:sldMk cId="1830376861" sldId="268"/>
            <ac:picMk id="3" creationId="{72E0B467-B88A-DFAB-6188-DEF93E3C142D}"/>
          </ac:picMkLst>
        </pc:picChg>
      </pc:sldChg>
      <pc:sldChg chg="addSp delSp modSp add mod">
        <pc:chgData name="이준용" userId="b91c6c07-188f-4757-9924-c4a4872845a3" providerId="ADAL" clId="{1F986FD9-1BB4-4E5A-A999-27A869AFCA44}" dt="2023-11-13T05:26:52.744" v="421" actId="1076"/>
        <pc:sldMkLst>
          <pc:docMk/>
          <pc:sldMk cId="277666437" sldId="269"/>
        </pc:sldMkLst>
        <pc:spChg chg="mod">
          <ac:chgData name="이준용" userId="b91c6c07-188f-4757-9924-c4a4872845a3" providerId="ADAL" clId="{1F986FD9-1BB4-4E5A-A999-27A869AFCA44}" dt="2023-11-13T05:25:50.696" v="410" actId="20577"/>
          <ac:spMkLst>
            <pc:docMk/>
            <pc:sldMk cId="277666437" sldId="269"/>
            <ac:spMk id="13" creationId="{00000000-0000-0000-0000-000000000000}"/>
          </ac:spMkLst>
        </pc:spChg>
        <pc:picChg chg="del">
          <ac:chgData name="이준용" userId="b91c6c07-188f-4757-9924-c4a4872845a3" providerId="ADAL" clId="{1F986FD9-1BB4-4E5A-A999-27A869AFCA44}" dt="2023-11-13T05:25:52.282" v="411" actId="478"/>
          <ac:picMkLst>
            <pc:docMk/>
            <pc:sldMk cId="277666437" sldId="269"/>
            <ac:picMk id="3" creationId="{72E0B467-B88A-DFAB-6188-DEF93E3C142D}"/>
          </ac:picMkLst>
        </pc:picChg>
        <pc:picChg chg="add del mod">
          <ac:chgData name="이준용" userId="b91c6c07-188f-4757-9924-c4a4872845a3" providerId="ADAL" clId="{1F986FD9-1BB4-4E5A-A999-27A869AFCA44}" dt="2023-11-13T05:26:20.530" v="415" actId="478"/>
          <ac:picMkLst>
            <pc:docMk/>
            <pc:sldMk cId="277666437" sldId="269"/>
            <ac:picMk id="4" creationId="{4822453D-5E24-E3D6-FADE-708690D53E93}"/>
          </ac:picMkLst>
        </pc:picChg>
        <pc:picChg chg="add mod">
          <ac:chgData name="이준용" userId="b91c6c07-188f-4757-9924-c4a4872845a3" providerId="ADAL" clId="{1F986FD9-1BB4-4E5A-A999-27A869AFCA44}" dt="2023-11-13T05:26:52.744" v="421" actId="1076"/>
          <ac:picMkLst>
            <pc:docMk/>
            <pc:sldMk cId="277666437" sldId="269"/>
            <ac:picMk id="6" creationId="{FBE02489-2F72-402D-9830-02415EA9F800}"/>
          </ac:picMkLst>
        </pc:picChg>
      </pc:sldChg>
      <pc:sldChg chg="addSp delSp modSp add mod">
        <pc:chgData name="이준용" userId="b91c6c07-188f-4757-9924-c4a4872845a3" providerId="ADAL" clId="{1F986FD9-1BB4-4E5A-A999-27A869AFCA44}" dt="2023-11-13T05:27:28.854" v="426" actId="1076"/>
        <pc:sldMkLst>
          <pc:docMk/>
          <pc:sldMk cId="482517314" sldId="270"/>
        </pc:sldMkLst>
        <pc:picChg chg="add mod">
          <ac:chgData name="이준용" userId="b91c6c07-188f-4757-9924-c4a4872845a3" providerId="ADAL" clId="{1F986FD9-1BB4-4E5A-A999-27A869AFCA44}" dt="2023-11-13T05:27:28.854" v="426" actId="1076"/>
          <ac:picMkLst>
            <pc:docMk/>
            <pc:sldMk cId="482517314" sldId="270"/>
            <ac:picMk id="3" creationId="{43EC526E-2D52-9135-3F53-2315FD4C0782}"/>
          </ac:picMkLst>
        </pc:picChg>
        <pc:picChg chg="del">
          <ac:chgData name="이준용" userId="b91c6c07-188f-4757-9924-c4a4872845a3" providerId="ADAL" clId="{1F986FD9-1BB4-4E5A-A999-27A869AFCA44}" dt="2023-11-13T05:27:25.442" v="423" actId="478"/>
          <ac:picMkLst>
            <pc:docMk/>
            <pc:sldMk cId="482517314" sldId="270"/>
            <ac:picMk id="6" creationId="{FBE02489-2F72-402D-9830-02415EA9F800}"/>
          </ac:picMkLst>
        </pc:picChg>
      </pc:sldChg>
      <pc:sldChg chg="addSp delSp add mod">
        <pc:chgData name="이준용" userId="b91c6c07-188f-4757-9924-c4a4872845a3" providerId="ADAL" clId="{1F986FD9-1BB4-4E5A-A999-27A869AFCA44}" dt="2023-11-13T05:28:50.586" v="429" actId="22"/>
        <pc:sldMkLst>
          <pc:docMk/>
          <pc:sldMk cId="2324358102" sldId="271"/>
        </pc:sldMkLst>
        <pc:picChg chg="del">
          <ac:chgData name="이준용" userId="b91c6c07-188f-4757-9924-c4a4872845a3" providerId="ADAL" clId="{1F986FD9-1BB4-4E5A-A999-27A869AFCA44}" dt="2023-11-13T05:28:02.747" v="428" actId="478"/>
          <ac:picMkLst>
            <pc:docMk/>
            <pc:sldMk cId="2324358102" sldId="271"/>
            <ac:picMk id="3" creationId="{43EC526E-2D52-9135-3F53-2315FD4C0782}"/>
          </ac:picMkLst>
        </pc:picChg>
        <pc:picChg chg="add">
          <ac:chgData name="이준용" userId="b91c6c07-188f-4757-9924-c4a4872845a3" providerId="ADAL" clId="{1F986FD9-1BB4-4E5A-A999-27A869AFCA44}" dt="2023-11-13T05:28:50.586" v="429" actId="22"/>
          <ac:picMkLst>
            <pc:docMk/>
            <pc:sldMk cId="2324358102" sldId="271"/>
            <ac:picMk id="4" creationId="{65771B43-BC5D-7EDE-D4BB-4EA4DD183270}"/>
          </ac:picMkLst>
        </pc:picChg>
      </pc:sldChg>
      <pc:sldChg chg="addSp delSp add mod">
        <pc:chgData name="이준용" userId="b91c6c07-188f-4757-9924-c4a4872845a3" providerId="ADAL" clId="{1F986FD9-1BB4-4E5A-A999-27A869AFCA44}" dt="2023-11-13T05:30:02.085" v="432" actId="22"/>
        <pc:sldMkLst>
          <pc:docMk/>
          <pc:sldMk cId="3970870575" sldId="272"/>
        </pc:sldMkLst>
        <pc:picChg chg="add">
          <ac:chgData name="이준용" userId="b91c6c07-188f-4757-9924-c4a4872845a3" providerId="ADAL" clId="{1F986FD9-1BB4-4E5A-A999-27A869AFCA44}" dt="2023-11-13T05:30:02.085" v="432" actId="22"/>
          <ac:picMkLst>
            <pc:docMk/>
            <pc:sldMk cId="3970870575" sldId="272"/>
            <ac:picMk id="3" creationId="{2BDC37BE-25F1-8571-B8DE-12C8EB319179}"/>
          </ac:picMkLst>
        </pc:picChg>
        <pc:picChg chg="del">
          <ac:chgData name="이준용" userId="b91c6c07-188f-4757-9924-c4a4872845a3" providerId="ADAL" clId="{1F986FD9-1BB4-4E5A-A999-27A869AFCA44}" dt="2023-11-13T05:29:25.377" v="431" actId="478"/>
          <ac:picMkLst>
            <pc:docMk/>
            <pc:sldMk cId="3970870575" sldId="272"/>
            <ac:picMk id="4" creationId="{65771B43-BC5D-7EDE-D4BB-4EA4DD183270}"/>
          </ac:picMkLst>
        </pc:picChg>
      </pc:sldChg>
      <pc:sldChg chg="addSp delSp modSp add mod">
        <pc:chgData name="이준용" userId="b91c6c07-188f-4757-9924-c4a4872845a3" providerId="ADAL" clId="{1F986FD9-1BB4-4E5A-A999-27A869AFCA44}" dt="2023-11-13T05:36:56.479" v="587" actId="1076"/>
        <pc:sldMkLst>
          <pc:docMk/>
          <pc:sldMk cId="2891516544" sldId="273"/>
        </pc:sldMkLst>
        <pc:spChg chg="add mod">
          <ac:chgData name="이준용" userId="b91c6c07-188f-4757-9924-c4a4872845a3" providerId="ADAL" clId="{1F986FD9-1BB4-4E5A-A999-27A869AFCA44}" dt="2023-11-13T05:36:52.744" v="586" actId="1076"/>
          <ac:spMkLst>
            <pc:docMk/>
            <pc:sldMk cId="2891516544" sldId="273"/>
            <ac:spMk id="5" creationId="{EFD65C1E-F258-E0ED-5E07-93F0DB220591}"/>
          </ac:spMkLst>
        </pc:spChg>
        <pc:spChg chg="add mod">
          <ac:chgData name="이준용" userId="b91c6c07-188f-4757-9924-c4a4872845a3" providerId="ADAL" clId="{1F986FD9-1BB4-4E5A-A999-27A869AFCA44}" dt="2023-11-13T05:36:56.479" v="587" actId="1076"/>
          <ac:spMkLst>
            <pc:docMk/>
            <pc:sldMk cId="2891516544" sldId="273"/>
            <ac:spMk id="6" creationId="{88EB9517-79DE-9AD5-321A-2079A6624932}"/>
          </ac:spMkLst>
        </pc:spChg>
        <pc:spChg chg="mod">
          <ac:chgData name="이준용" userId="b91c6c07-188f-4757-9924-c4a4872845a3" providerId="ADAL" clId="{1F986FD9-1BB4-4E5A-A999-27A869AFCA44}" dt="2023-11-13T05:32:03.096" v="526" actId="20577"/>
          <ac:spMkLst>
            <pc:docMk/>
            <pc:sldMk cId="2891516544" sldId="273"/>
            <ac:spMk id="13" creationId="{00000000-0000-0000-0000-000000000000}"/>
          </ac:spMkLst>
        </pc:spChg>
        <pc:picChg chg="del">
          <ac:chgData name="이준용" userId="b91c6c07-188f-4757-9924-c4a4872845a3" providerId="ADAL" clId="{1F986FD9-1BB4-4E5A-A999-27A869AFCA44}" dt="2023-11-13T05:32:01.201" v="525" actId="478"/>
          <ac:picMkLst>
            <pc:docMk/>
            <pc:sldMk cId="2891516544" sldId="273"/>
            <ac:picMk id="3" creationId="{2BDC37BE-25F1-8571-B8DE-12C8EB319179}"/>
          </ac:picMkLst>
        </pc:picChg>
        <pc:picChg chg="add mod">
          <ac:chgData name="이준용" userId="b91c6c07-188f-4757-9924-c4a4872845a3" providerId="ADAL" clId="{1F986FD9-1BB4-4E5A-A999-27A869AFCA44}" dt="2023-11-13T05:32:40.952" v="532" actId="1076"/>
          <ac:picMkLst>
            <pc:docMk/>
            <pc:sldMk cId="2891516544" sldId="273"/>
            <ac:picMk id="4" creationId="{A67F0149-7875-DA38-A0A7-FCBB1A2EAEE2}"/>
          </ac:picMkLst>
        </pc:picChg>
      </pc:sldChg>
      <pc:sldChg chg="addSp delSp modSp add mod ord">
        <pc:chgData name="이준용" userId="b91c6c07-188f-4757-9924-c4a4872845a3" providerId="ADAL" clId="{1F986FD9-1BB4-4E5A-A999-27A869AFCA44}" dt="2023-11-13T05:39:34.872" v="676" actId="20577"/>
        <pc:sldMkLst>
          <pc:docMk/>
          <pc:sldMk cId="3310856892" sldId="274"/>
        </pc:sldMkLst>
        <pc:spChg chg="mod">
          <ac:chgData name="이준용" userId="b91c6c07-188f-4757-9924-c4a4872845a3" providerId="ADAL" clId="{1F986FD9-1BB4-4E5A-A999-27A869AFCA44}" dt="2023-11-13T05:39:34.872" v="676" actId="20577"/>
          <ac:spMkLst>
            <pc:docMk/>
            <pc:sldMk cId="3310856892" sldId="274"/>
            <ac:spMk id="13" creationId="{00000000-0000-0000-0000-000000000000}"/>
          </ac:spMkLst>
        </pc:spChg>
        <pc:picChg chg="del">
          <ac:chgData name="이준용" userId="b91c6c07-188f-4757-9924-c4a4872845a3" providerId="ADAL" clId="{1F986FD9-1BB4-4E5A-A999-27A869AFCA44}" dt="2023-11-13T05:38:43.704" v="646" actId="478"/>
          <ac:picMkLst>
            <pc:docMk/>
            <pc:sldMk cId="3310856892" sldId="274"/>
            <ac:picMk id="3" creationId="{2BDC37BE-25F1-8571-B8DE-12C8EB319179}"/>
          </ac:picMkLst>
        </pc:picChg>
        <pc:picChg chg="add mod">
          <ac:chgData name="이준용" userId="b91c6c07-188f-4757-9924-c4a4872845a3" providerId="ADAL" clId="{1F986FD9-1BB4-4E5A-A999-27A869AFCA44}" dt="2023-11-13T05:39:11.431" v="651" actId="1076"/>
          <ac:picMkLst>
            <pc:docMk/>
            <pc:sldMk cId="3310856892" sldId="274"/>
            <ac:picMk id="4" creationId="{3D0EB02D-6D08-0279-1D2B-E2DFC427E177}"/>
          </ac:picMkLst>
        </pc:picChg>
      </pc:sldChg>
      <pc:sldChg chg="addSp delSp modSp add mod">
        <pc:chgData name="이준용" userId="b91c6c07-188f-4757-9924-c4a4872845a3" providerId="ADAL" clId="{1F986FD9-1BB4-4E5A-A999-27A869AFCA44}" dt="2023-11-13T05:41:18.193" v="685" actId="14100"/>
        <pc:sldMkLst>
          <pc:docMk/>
          <pc:sldMk cId="3586885058" sldId="275"/>
        </pc:sldMkLst>
        <pc:spChg chg="mod">
          <ac:chgData name="이준용" userId="b91c6c07-188f-4757-9924-c4a4872845a3" providerId="ADAL" clId="{1F986FD9-1BB4-4E5A-A999-27A869AFCA44}" dt="2023-11-13T05:39:31.575" v="675" actId="20577"/>
          <ac:spMkLst>
            <pc:docMk/>
            <pc:sldMk cId="3586885058" sldId="275"/>
            <ac:spMk id="13" creationId="{00000000-0000-0000-0000-000000000000}"/>
          </ac:spMkLst>
        </pc:spChg>
        <pc:picChg chg="add mod">
          <ac:chgData name="이준용" userId="b91c6c07-188f-4757-9924-c4a4872845a3" providerId="ADAL" clId="{1F986FD9-1BB4-4E5A-A999-27A869AFCA44}" dt="2023-11-13T05:41:18.193" v="685" actId="14100"/>
          <ac:picMkLst>
            <pc:docMk/>
            <pc:sldMk cId="3586885058" sldId="275"/>
            <ac:picMk id="3" creationId="{DED256D1-103B-5810-D3FE-5DD4D9A27D45}"/>
          </ac:picMkLst>
        </pc:picChg>
        <pc:picChg chg="del">
          <ac:chgData name="이준용" userId="b91c6c07-188f-4757-9924-c4a4872845a3" providerId="ADAL" clId="{1F986FD9-1BB4-4E5A-A999-27A869AFCA44}" dt="2023-11-13T05:40:40.712" v="677" actId="478"/>
          <ac:picMkLst>
            <pc:docMk/>
            <pc:sldMk cId="3586885058" sldId="275"/>
            <ac:picMk id="4" creationId="{3D0EB02D-6D08-0279-1D2B-E2DFC427E177}"/>
          </ac:picMkLst>
        </pc:picChg>
        <pc:picChg chg="add mod">
          <ac:chgData name="이준용" userId="b91c6c07-188f-4757-9924-c4a4872845a3" providerId="ADAL" clId="{1F986FD9-1BB4-4E5A-A999-27A869AFCA44}" dt="2023-11-13T05:41:10.584" v="684" actId="1076"/>
          <ac:picMkLst>
            <pc:docMk/>
            <pc:sldMk cId="3586885058" sldId="275"/>
            <ac:picMk id="6" creationId="{ABC4EC3F-2F5D-D221-97CF-B26797B676A3}"/>
          </ac:picMkLst>
        </pc:picChg>
      </pc:sldChg>
      <pc:sldChg chg="addSp delSp modSp add mod">
        <pc:chgData name="이준용" userId="b91c6c07-188f-4757-9924-c4a4872845a3" providerId="ADAL" clId="{1F986FD9-1BB4-4E5A-A999-27A869AFCA44}" dt="2023-11-13T05:42:13.121" v="734" actId="1076"/>
        <pc:sldMkLst>
          <pc:docMk/>
          <pc:sldMk cId="1916101753" sldId="276"/>
        </pc:sldMkLst>
        <pc:spChg chg="mod">
          <ac:chgData name="이준용" userId="b91c6c07-188f-4757-9924-c4a4872845a3" providerId="ADAL" clId="{1F986FD9-1BB4-4E5A-A999-27A869AFCA44}" dt="2023-11-13T05:41:47.134" v="729"/>
          <ac:spMkLst>
            <pc:docMk/>
            <pc:sldMk cId="1916101753" sldId="276"/>
            <ac:spMk id="13" creationId="{00000000-0000-0000-0000-000000000000}"/>
          </ac:spMkLst>
        </pc:spChg>
        <pc:picChg chg="del">
          <ac:chgData name="이준용" userId="b91c6c07-188f-4757-9924-c4a4872845a3" providerId="ADAL" clId="{1F986FD9-1BB4-4E5A-A999-27A869AFCA44}" dt="2023-11-13T05:41:48.328" v="731" actId="478"/>
          <ac:picMkLst>
            <pc:docMk/>
            <pc:sldMk cId="1916101753" sldId="276"/>
            <ac:picMk id="3" creationId="{DED256D1-103B-5810-D3FE-5DD4D9A27D45}"/>
          </ac:picMkLst>
        </pc:picChg>
        <pc:picChg chg="add mod">
          <ac:chgData name="이준용" userId="b91c6c07-188f-4757-9924-c4a4872845a3" providerId="ADAL" clId="{1F986FD9-1BB4-4E5A-A999-27A869AFCA44}" dt="2023-11-13T05:42:13.121" v="734" actId="1076"/>
          <ac:picMkLst>
            <pc:docMk/>
            <pc:sldMk cId="1916101753" sldId="276"/>
            <ac:picMk id="4" creationId="{90ABEECA-4D5B-5B8E-A06F-7054A97B982E}"/>
          </ac:picMkLst>
        </pc:picChg>
        <pc:picChg chg="del">
          <ac:chgData name="이준용" userId="b91c6c07-188f-4757-9924-c4a4872845a3" providerId="ADAL" clId="{1F986FD9-1BB4-4E5A-A999-27A869AFCA44}" dt="2023-11-13T05:41:47.879" v="730" actId="478"/>
          <ac:picMkLst>
            <pc:docMk/>
            <pc:sldMk cId="1916101753" sldId="276"/>
            <ac:picMk id="6" creationId="{ABC4EC3F-2F5D-D221-97CF-B26797B676A3}"/>
          </ac:picMkLst>
        </pc:picChg>
      </pc:sldChg>
      <pc:sldChg chg="addSp delSp modSp add mod">
        <pc:chgData name="이준용" userId="b91c6c07-188f-4757-9924-c4a4872845a3" providerId="ADAL" clId="{1F986FD9-1BB4-4E5A-A999-27A869AFCA44}" dt="2023-11-13T05:42:55.401" v="744" actId="1076"/>
        <pc:sldMkLst>
          <pc:docMk/>
          <pc:sldMk cId="2263604596" sldId="277"/>
        </pc:sldMkLst>
        <pc:spChg chg="mod">
          <ac:chgData name="이준용" userId="b91c6c07-188f-4757-9924-c4a4872845a3" providerId="ADAL" clId="{1F986FD9-1BB4-4E5A-A999-27A869AFCA44}" dt="2023-11-13T05:42:38.727" v="741" actId="20577"/>
          <ac:spMkLst>
            <pc:docMk/>
            <pc:sldMk cId="2263604596" sldId="277"/>
            <ac:spMk id="13" creationId="{00000000-0000-0000-0000-000000000000}"/>
          </ac:spMkLst>
        </pc:spChg>
        <pc:picChg chg="add mod">
          <ac:chgData name="이준용" userId="b91c6c07-188f-4757-9924-c4a4872845a3" providerId="ADAL" clId="{1F986FD9-1BB4-4E5A-A999-27A869AFCA44}" dt="2023-11-13T05:42:55.401" v="744" actId="1076"/>
          <ac:picMkLst>
            <pc:docMk/>
            <pc:sldMk cId="2263604596" sldId="277"/>
            <ac:picMk id="3" creationId="{718E58FF-27E0-5878-251B-CD7FF9F6C655}"/>
          </ac:picMkLst>
        </pc:picChg>
        <pc:picChg chg="del">
          <ac:chgData name="이준용" userId="b91c6c07-188f-4757-9924-c4a4872845a3" providerId="ADAL" clId="{1F986FD9-1BB4-4E5A-A999-27A869AFCA44}" dt="2023-11-13T05:42:27.089" v="736" actId="478"/>
          <ac:picMkLst>
            <pc:docMk/>
            <pc:sldMk cId="2263604596" sldId="277"/>
            <ac:picMk id="4" creationId="{90ABEECA-4D5B-5B8E-A06F-7054A97B982E}"/>
          </ac:picMkLst>
        </pc:picChg>
      </pc:sldChg>
      <pc:sldChg chg="addSp delSp modSp add mod">
        <pc:chgData name="이준용" userId="b91c6c07-188f-4757-9924-c4a4872845a3" providerId="ADAL" clId="{1F986FD9-1BB4-4E5A-A999-27A869AFCA44}" dt="2023-11-13T05:43:49.378" v="835" actId="22"/>
        <pc:sldMkLst>
          <pc:docMk/>
          <pc:sldMk cId="1129446729" sldId="279"/>
        </pc:sldMkLst>
        <pc:spChg chg="mod">
          <ac:chgData name="이준용" userId="b91c6c07-188f-4757-9924-c4a4872845a3" providerId="ADAL" clId="{1F986FD9-1BB4-4E5A-A999-27A869AFCA44}" dt="2023-11-13T05:43:31.463" v="834"/>
          <ac:spMkLst>
            <pc:docMk/>
            <pc:sldMk cId="1129446729" sldId="279"/>
            <ac:spMk id="13" creationId="{00000000-0000-0000-0000-000000000000}"/>
          </ac:spMkLst>
        </pc:spChg>
        <pc:picChg chg="del">
          <ac:chgData name="이준용" userId="b91c6c07-188f-4757-9924-c4a4872845a3" providerId="ADAL" clId="{1F986FD9-1BB4-4E5A-A999-27A869AFCA44}" dt="2023-11-13T05:43:06.913" v="746" actId="478"/>
          <ac:picMkLst>
            <pc:docMk/>
            <pc:sldMk cId="1129446729" sldId="279"/>
            <ac:picMk id="3" creationId="{718E58FF-27E0-5878-251B-CD7FF9F6C655}"/>
          </ac:picMkLst>
        </pc:picChg>
        <pc:picChg chg="add">
          <ac:chgData name="이준용" userId="b91c6c07-188f-4757-9924-c4a4872845a3" providerId="ADAL" clId="{1F986FD9-1BB4-4E5A-A999-27A869AFCA44}" dt="2023-11-13T05:43:49.378" v="835" actId="22"/>
          <ac:picMkLst>
            <pc:docMk/>
            <pc:sldMk cId="1129446729" sldId="279"/>
            <ac:picMk id="4" creationId="{76D59BE9-8DBA-1844-0471-A746FAC26CC2}"/>
          </ac:picMkLst>
        </pc:picChg>
      </pc:sldChg>
      <pc:sldChg chg="addSp delSp modSp add mod">
        <pc:chgData name="이준용" userId="b91c6c07-188f-4757-9924-c4a4872845a3" providerId="ADAL" clId="{1F986FD9-1BB4-4E5A-A999-27A869AFCA44}" dt="2023-11-13T05:44:39.603" v="853" actId="22"/>
        <pc:sldMkLst>
          <pc:docMk/>
          <pc:sldMk cId="3973949601" sldId="281"/>
        </pc:sldMkLst>
        <pc:spChg chg="mod">
          <ac:chgData name="이준용" userId="b91c6c07-188f-4757-9924-c4a4872845a3" providerId="ADAL" clId="{1F986FD9-1BB4-4E5A-A999-27A869AFCA44}" dt="2023-11-13T05:44:25.254" v="851" actId="20577"/>
          <ac:spMkLst>
            <pc:docMk/>
            <pc:sldMk cId="3973949601" sldId="281"/>
            <ac:spMk id="13" creationId="{00000000-0000-0000-0000-000000000000}"/>
          </ac:spMkLst>
        </pc:spChg>
        <pc:picChg chg="add">
          <ac:chgData name="이준용" userId="b91c6c07-188f-4757-9924-c4a4872845a3" providerId="ADAL" clId="{1F986FD9-1BB4-4E5A-A999-27A869AFCA44}" dt="2023-11-13T05:44:39.603" v="853" actId="22"/>
          <ac:picMkLst>
            <pc:docMk/>
            <pc:sldMk cId="3973949601" sldId="281"/>
            <ac:picMk id="3" creationId="{FD2AA6D1-113F-B9E8-8C1A-C6BE413AED35}"/>
          </ac:picMkLst>
        </pc:picChg>
        <pc:picChg chg="del">
          <ac:chgData name="이준용" userId="b91c6c07-188f-4757-9924-c4a4872845a3" providerId="ADAL" clId="{1F986FD9-1BB4-4E5A-A999-27A869AFCA44}" dt="2023-11-13T05:44:26.013" v="852" actId="478"/>
          <ac:picMkLst>
            <pc:docMk/>
            <pc:sldMk cId="3973949601" sldId="281"/>
            <ac:picMk id="4" creationId="{76D59BE9-8DBA-1844-0471-A746FAC26CC2}"/>
          </ac:picMkLst>
        </pc:picChg>
      </pc:sldChg>
      <pc:sldChg chg="addSp delSp modSp add del mod">
        <pc:chgData name="이준용" userId="b91c6c07-188f-4757-9924-c4a4872845a3" providerId="ADAL" clId="{1F986FD9-1BB4-4E5A-A999-27A869AFCA44}" dt="2023-11-13T06:20:38.427" v="991" actId="47"/>
        <pc:sldMkLst>
          <pc:docMk/>
          <pc:sldMk cId="1121061741" sldId="282"/>
        </pc:sldMkLst>
        <pc:spChg chg="mod">
          <ac:chgData name="이준용" userId="b91c6c07-188f-4757-9924-c4a4872845a3" providerId="ADAL" clId="{1F986FD9-1BB4-4E5A-A999-27A869AFCA44}" dt="2023-11-13T05:44:56.583" v="858" actId="14100"/>
          <ac:spMkLst>
            <pc:docMk/>
            <pc:sldMk cId="1121061741" sldId="282"/>
            <ac:spMk id="13" creationId="{00000000-0000-0000-0000-000000000000}"/>
          </ac:spMkLst>
        </pc:spChg>
        <pc:grpChg chg="add del mod">
          <ac:chgData name="이준용" userId="b91c6c07-188f-4757-9924-c4a4872845a3" providerId="ADAL" clId="{1F986FD9-1BB4-4E5A-A999-27A869AFCA44}" dt="2023-11-13T05:45:50.310" v="862" actId="478"/>
          <ac:grpSpMkLst>
            <pc:docMk/>
            <pc:sldMk cId="1121061741" sldId="282"/>
            <ac:grpSpMk id="2" creationId="{255A6995-6134-BDD7-06AA-1262740C93B4}"/>
          </ac:grpSpMkLst>
        </pc:grpChg>
        <pc:picChg chg="del">
          <ac:chgData name="이준용" userId="b91c6c07-188f-4757-9924-c4a4872845a3" providerId="ADAL" clId="{1F986FD9-1BB4-4E5A-A999-27A869AFCA44}" dt="2023-11-13T05:44:46.983" v="855" actId="478"/>
          <ac:picMkLst>
            <pc:docMk/>
            <pc:sldMk cId="1121061741" sldId="282"/>
            <ac:picMk id="3" creationId="{FD2AA6D1-113F-B9E8-8C1A-C6BE413AED35}"/>
          </ac:picMkLst>
        </pc:picChg>
        <pc:picChg chg="del mod topLvl">
          <ac:chgData name="이준용" userId="b91c6c07-188f-4757-9924-c4a4872845a3" providerId="ADAL" clId="{1F986FD9-1BB4-4E5A-A999-27A869AFCA44}" dt="2023-11-13T05:45:50.310" v="862" actId="478"/>
          <ac:picMkLst>
            <pc:docMk/>
            <pc:sldMk cId="1121061741" sldId="282"/>
            <ac:picMk id="4" creationId="{AE239E53-BD9B-67F7-E85A-DB8F5336DE26}"/>
          </ac:picMkLst>
        </pc:picChg>
      </pc:sldChg>
      <pc:sldChg chg="addSp delSp modSp add mod modTransition">
        <pc:chgData name="이준용" userId="b91c6c07-188f-4757-9924-c4a4872845a3" providerId="ADAL" clId="{1F986FD9-1BB4-4E5A-A999-27A869AFCA44}" dt="2023-11-13T05:49:01.325" v="933" actId="478"/>
        <pc:sldMkLst>
          <pc:docMk/>
          <pc:sldMk cId="0" sldId="283"/>
        </pc:sldMkLst>
        <pc:spChg chg="add mod">
          <ac:chgData name="이준용" userId="b91c6c07-188f-4757-9924-c4a4872845a3" providerId="ADAL" clId="{1F986FD9-1BB4-4E5A-A999-27A869AFCA44}" dt="2023-11-13T05:48:42.676" v="932" actId="255"/>
          <ac:spMkLst>
            <pc:docMk/>
            <pc:sldMk cId="0" sldId="283"/>
            <ac:spMk id="2" creationId="{813E959E-3AF6-1E4F-53C5-3A557654BC02}"/>
          </ac:spMkLst>
        </pc:spChg>
        <pc:spChg chg="mod">
          <ac:chgData name="이준용" userId="b91c6c07-188f-4757-9924-c4a4872845a3" providerId="ADAL" clId="{1F986FD9-1BB4-4E5A-A999-27A869AFCA44}" dt="2023-11-13T05:48:14.371" v="929" actId="1076"/>
          <ac:spMkLst>
            <pc:docMk/>
            <pc:sldMk cId="0" sldId="283"/>
            <ac:spMk id="4" creationId="{611BB239-F01C-4017-BB4E-1B96AE9F2CE9}"/>
          </ac:spMkLst>
        </pc:spChg>
        <pc:spChg chg="del mod">
          <ac:chgData name="이준용" userId="b91c6c07-188f-4757-9924-c4a4872845a3" providerId="ADAL" clId="{1F986FD9-1BB4-4E5A-A999-27A869AFCA44}" dt="2023-11-13T05:47:54.816" v="926" actId="478"/>
          <ac:spMkLst>
            <pc:docMk/>
            <pc:sldMk cId="0" sldId="283"/>
            <ac:spMk id="27" creationId="{02D03D53-E20E-41AD-8B78-8DBBB0C1DB3C}"/>
          </ac:spMkLst>
        </pc:spChg>
        <pc:spChg chg="del">
          <ac:chgData name="이준용" userId="b91c6c07-188f-4757-9924-c4a4872845a3" providerId="ADAL" clId="{1F986FD9-1BB4-4E5A-A999-27A869AFCA44}" dt="2023-11-13T05:47:39.664" v="919" actId="478"/>
          <ac:spMkLst>
            <pc:docMk/>
            <pc:sldMk cId="0" sldId="283"/>
            <ac:spMk id="29" creationId="{2916AF6D-086A-4793-BD59-3243C3F7FBB0}"/>
          </ac:spMkLst>
        </pc:spChg>
        <pc:spChg chg="del">
          <ac:chgData name="이준용" userId="b91c6c07-188f-4757-9924-c4a4872845a3" providerId="ADAL" clId="{1F986FD9-1BB4-4E5A-A999-27A869AFCA44}" dt="2023-11-13T05:47:34.554" v="918" actId="478"/>
          <ac:spMkLst>
            <pc:docMk/>
            <pc:sldMk cId="0" sldId="283"/>
            <ac:spMk id="31" creationId="{7F6E80B3-212C-494B-95E9-555C3A3EFEB8}"/>
          </ac:spMkLst>
        </pc:spChg>
        <pc:grpChg chg="add del mod">
          <ac:chgData name="이준용" userId="b91c6c07-188f-4757-9924-c4a4872845a3" providerId="ADAL" clId="{1F986FD9-1BB4-4E5A-A999-27A869AFCA44}" dt="2023-11-13T05:47:55.879" v="927" actId="478"/>
          <ac:grpSpMkLst>
            <pc:docMk/>
            <pc:sldMk cId="0" sldId="283"/>
            <ac:grpSpMk id="6" creationId="{3F484467-D54F-412E-9640-BA154AB026E5}"/>
          </ac:grpSpMkLst>
        </pc:grpChg>
        <pc:grpChg chg="del mod">
          <ac:chgData name="이준용" userId="b91c6c07-188f-4757-9924-c4a4872845a3" providerId="ADAL" clId="{1F986FD9-1BB4-4E5A-A999-27A869AFCA44}" dt="2023-11-13T05:46:42.608" v="869" actId="478"/>
          <ac:grpSpMkLst>
            <pc:docMk/>
            <pc:sldMk cId="0" sldId="283"/>
            <ac:grpSpMk id="1001" creationId="{00000000-0000-0000-0000-000000000000}"/>
          </ac:grpSpMkLst>
        </pc:grpChg>
        <pc:grpChg chg="del mod">
          <ac:chgData name="이준용" userId="b91c6c07-188f-4757-9924-c4a4872845a3" providerId="ADAL" clId="{1F986FD9-1BB4-4E5A-A999-27A869AFCA44}" dt="2023-11-13T05:46:23.375" v="867" actId="478"/>
          <ac:grpSpMkLst>
            <pc:docMk/>
            <pc:sldMk cId="0" sldId="283"/>
            <ac:grpSpMk id="1004" creationId="{00000000-0000-0000-0000-000000000000}"/>
          </ac:grpSpMkLst>
        </pc:grpChg>
        <pc:grpChg chg="del">
          <ac:chgData name="이준용" userId="b91c6c07-188f-4757-9924-c4a4872845a3" providerId="ADAL" clId="{1F986FD9-1BB4-4E5A-A999-27A869AFCA44}" dt="2023-11-13T05:49:01.325" v="933" actId="478"/>
          <ac:grpSpMkLst>
            <pc:docMk/>
            <pc:sldMk cId="0" sldId="283"/>
            <ac:grpSpMk id="1005" creationId="{00000000-0000-0000-0000-000000000000}"/>
          </ac:grpSpMkLst>
        </pc:grpChg>
        <pc:picChg chg="mod">
          <ac:chgData name="이준용" userId="b91c6c07-188f-4757-9924-c4a4872845a3" providerId="ADAL" clId="{1F986FD9-1BB4-4E5A-A999-27A869AFCA44}" dt="2023-11-13T05:46:57.425" v="871" actId="1076"/>
          <ac:picMkLst>
            <pc:docMk/>
            <pc:sldMk cId="0" sldId="283"/>
            <ac:picMk id="18" creationId="{00000000-0000-0000-0000-000000000000}"/>
          </ac:picMkLst>
        </pc:picChg>
        <pc:picChg chg="mod">
          <ac:chgData name="이준용" userId="b91c6c07-188f-4757-9924-c4a4872845a3" providerId="ADAL" clId="{1F986FD9-1BB4-4E5A-A999-27A869AFCA44}" dt="2023-11-13T05:46:46.837" v="870" actId="1076"/>
          <ac:picMkLst>
            <pc:docMk/>
            <pc:sldMk cId="0" sldId="283"/>
            <ac:picMk id="25" creationId="{7839CCB0-A435-47F9-B416-B25DABB893AC}"/>
          </ac:picMkLst>
        </pc:picChg>
      </pc:sldChg>
      <pc:sldChg chg="addSp delSp modSp add mod">
        <pc:chgData name="이준용" userId="b91c6c07-188f-4757-9924-c4a4872845a3" providerId="ADAL" clId="{1F986FD9-1BB4-4E5A-A999-27A869AFCA44}" dt="2023-11-13T05:50:30.065" v="973"/>
        <pc:sldMkLst>
          <pc:docMk/>
          <pc:sldMk cId="2259443770" sldId="284"/>
        </pc:sldMkLst>
        <pc:spChg chg="del">
          <ac:chgData name="이준용" userId="b91c6c07-188f-4757-9924-c4a4872845a3" providerId="ADAL" clId="{1F986FD9-1BB4-4E5A-A999-27A869AFCA44}" dt="2023-11-13T05:49:44.561" v="936" actId="478"/>
          <ac:spMkLst>
            <pc:docMk/>
            <pc:sldMk cId="2259443770" sldId="284"/>
            <ac:spMk id="5" creationId="{EFD65C1E-F258-E0ED-5E07-93F0DB220591}"/>
          </ac:spMkLst>
        </pc:spChg>
        <pc:spChg chg="del">
          <ac:chgData name="이준용" userId="b91c6c07-188f-4757-9924-c4a4872845a3" providerId="ADAL" clId="{1F986FD9-1BB4-4E5A-A999-27A869AFCA44}" dt="2023-11-13T05:49:45.585" v="937" actId="478"/>
          <ac:spMkLst>
            <pc:docMk/>
            <pc:sldMk cId="2259443770" sldId="284"/>
            <ac:spMk id="6" creationId="{88EB9517-79DE-9AD5-321A-2079A6624932}"/>
          </ac:spMkLst>
        </pc:spChg>
        <pc:spChg chg="mod">
          <ac:chgData name="이준용" userId="b91c6c07-188f-4757-9924-c4a4872845a3" providerId="ADAL" clId="{1F986FD9-1BB4-4E5A-A999-27A869AFCA44}" dt="2023-11-13T05:50:30.065" v="973"/>
          <ac:spMkLst>
            <pc:docMk/>
            <pc:sldMk cId="2259443770" sldId="284"/>
            <ac:spMk id="13" creationId="{00000000-0000-0000-0000-000000000000}"/>
          </ac:spMkLst>
        </pc:spChg>
        <pc:picChg chg="add mod">
          <ac:chgData name="이준용" userId="b91c6c07-188f-4757-9924-c4a4872845a3" providerId="ADAL" clId="{1F986FD9-1BB4-4E5A-A999-27A869AFCA44}" dt="2023-11-13T05:50:14.033" v="939" actId="1076"/>
          <ac:picMkLst>
            <pc:docMk/>
            <pc:sldMk cId="2259443770" sldId="284"/>
            <ac:picMk id="3" creationId="{F5D48DA7-10A5-F1D3-C0B1-BCC2D4B98029}"/>
          </ac:picMkLst>
        </pc:picChg>
        <pc:picChg chg="del">
          <ac:chgData name="이준용" userId="b91c6c07-188f-4757-9924-c4a4872845a3" providerId="ADAL" clId="{1F986FD9-1BB4-4E5A-A999-27A869AFCA44}" dt="2023-11-13T05:49:43.001" v="935" actId="478"/>
          <ac:picMkLst>
            <pc:docMk/>
            <pc:sldMk cId="2259443770" sldId="284"/>
            <ac:picMk id="4" creationId="{A67F0149-7875-DA38-A0A7-FCBB1A2EAEE2}"/>
          </ac:picMkLst>
        </pc:picChg>
      </pc:sldChg>
    </pc:docChg>
  </pc:docChgLst>
  <pc:docChgLst>
    <pc:chgData name="게스트 사용자" userId="S::urn:spo:anon#3d79aa4aad15eb7743126ed4a04579b0160385232ae2fce159903350ed3cacef::" providerId="AD" clId="Web-{8763EDE7-F182-0D21-94DB-A3C369FD96A8}"/>
    <pc:docChg chg="addSld modSld sldOrd">
      <pc:chgData name="게스트 사용자" userId="S::urn:spo:anon#3d79aa4aad15eb7743126ed4a04579b0160385232ae2fce159903350ed3cacef::" providerId="AD" clId="Web-{8763EDE7-F182-0D21-94DB-A3C369FD96A8}" dt="2023-11-13T06:55:46.599" v="135" actId="1076"/>
      <pc:docMkLst>
        <pc:docMk/>
      </pc:docMkLst>
      <pc:sldChg chg="ord">
        <pc:chgData name="게스트 사용자" userId="S::urn:spo:anon#3d79aa4aad15eb7743126ed4a04579b0160385232ae2fce159903350ed3cacef::" providerId="AD" clId="Web-{8763EDE7-F182-0D21-94DB-A3C369FD96A8}" dt="2023-11-13T05:56:34.012" v="107"/>
        <pc:sldMkLst>
          <pc:docMk/>
          <pc:sldMk cId="2997604449" sldId="260"/>
        </pc:sldMkLst>
      </pc:sldChg>
      <pc:sldChg chg="addSp delSp modSp ord">
        <pc:chgData name="게스트 사용자" userId="S::urn:spo:anon#3d79aa4aad15eb7743126ed4a04579b0160385232ae2fce159903350ed3cacef::" providerId="AD" clId="Web-{8763EDE7-F182-0D21-94DB-A3C369FD96A8}" dt="2023-11-13T06:23:53.508" v="109"/>
        <pc:sldMkLst>
          <pc:docMk/>
          <pc:sldMk cId="2582648554" sldId="261"/>
        </pc:sldMkLst>
        <pc:spChg chg="mod">
          <ac:chgData name="게스트 사용자" userId="S::urn:spo:anon#3d79aa4aad15eb7743126ed4a04579b0160385232ae2fce159903350ed3cacef::" providerId="AD" clId="Web-{8763EDE7-F182-0D21-94DB-A3C369FD96A8}" dt="2023-11-13T05:39:46.369" v="45" actId="20577"/>
          <ac:spMkLst>
            <pc:docMk/>
            <pc:sldMk cId="2582648554" sldId="261"/>
            <ac:spMk id="7" creationId="{00000000-0000-0000-0000-000000000000}"/>
          </ac:spMkLst>
        </pc:spChg>
        <pc:graphicFrameChg chg="add del mod">
          <ac:chgData name="게스트 사용자" userId="S::urn:spo:anon#3d79aa4aad15eb7743126ed4a04579b0160385232ae2fce159903350ed3cacef::" providerId="AD" clId="Web-{8763EDE7-F182-0D21-94DB-A3C369FD96A8}" dt="2023-11-13T05:38:18.676" v="19"/>
          <ac:graphicFrameMkLst>
            <pc:docMk/>
            <pc:sldMk cId="2582648554" sldId="261"/>
            <ac:graphicFrameMk id="3" creationId="{64813D0A-76D2-0AA5-17CA-2C1FAD47EDF2}"/>
          </ac:graphicFrameMkLst>
        </pc:graphicFrameChg>
        <pc:graphicFrameChg chg="add mod modGraphic">
          <ac:chgData name="게스트 사용자" userId="S::urn:spo:anon#3d79aa4aad15eb7743126ed4a04579b0160385232ae2fce159903350ed3cacef::" providerId="AD" clId="Web-{8763EDE7-F182-0D21-94DB-A3C369FD96A8}" dt="2023-11-13T06:23:53.508" v="109"/>
          <ac:graphicFrameMkLst>
            <pc:docMk/>
            <pc:sldMk cId="2582648554" sldId="261"/>
            <ac:graphicFrameMk id="5" creationId="{440716D9-2B85-3FA7-A6B7-761113C9A1D9}"/>
          </ac:graphicFrameMkLst>
        </pc:graphicFrameChg>
      </pc:sldChg>
      <pc:sldChg chg="addSp modSp ord">
        <pc:chgData name="게스트 사용자" userId="S::urn:spo:anon#3d79aa4aad15eb7743126ed4a04579b0160385232ae2fce159903350ed3cacef::" providerId="AD" clId="Web-{8763EDE7-F182-0D21-94DB-A3C369FD96A8}" dt="2023-11-13T05:51:57.604" v="102"/>
        <pc:sldMkLst>
          <pc:docMk/>
          <pc:sldMk cId="1774583444" sldId="262"/>
        </pc:sldMkLst>
        <pc:spChg chg="mod">
          <ac:chgData name="게스트 사용자" userId="S::urn:spo:anon#3d79aa4aad15eb7743126ed4a04579b0160385232ae2fce159903350ed3cacef::" providerId="AD" clId="Web-{8763EDE7-F182-0D21-94DB-A3C369FD96A8}" dt="2023-11-13T05:40:42.904" v="49" actId="20577"/>
          <ac:spMkLst>
            <pc:docMk/>
            <pc:sldMk cId="1774583444" sldId="262"/>
            <ac:spMk id="3" creationId="{00000000-0000-0000-0000-000000000000}"/>
          </ac:spMkLst>
        </pc:spChg>
        <pc:graphicFrameChg chg="add mod modGraphic">
          <ac:chgData name="게스트 사용자" userId="S::urn:spo:anon#3d79aa4aad15eb7743126ed4a04579b0160385232ae2fce159903350ed3cacef::" providerId="AD" clId="Web-{8763EDE7-F182-0D21-94DB-A3C369FD96A8}" dt="2023-11-13T05:41:05.093" v="55" actId="1076"/>
          <ac:graphicFrameMkLst>
            <pc:docMk/>
            <pc:sldMk cId="1774583444" sldId="262"/>
            <ac:graphicFrameMk id="4" creationId="{4F7953A0-5C98-08C5-7566-AABE6FB8888A}"/>
          </ac:graphicFrameMkLst>
        </pc:graphicFrameChg>
      </pc:sldChg>
      <pc:sldChg chg="addSp delSp modSp ord">
        <pc:chgData name="게스트 사용자" userId="S::urn:spo:anon#3d79aa4aad15eb7743126ed4a04579b0160385232ae2fce159903350ed3cacef::" providerId="AD" clId="Web-{8763EDE7-F182-0D21-94DB-A3C369FD96A8}" dt="2023-11-13T06:55:46.599" v="135" actId="1076"/>
        <pc:sldMkLst>
          <pc:docMk/>
          <pc:sldMk cId="3768728588" sldId="263"/>
        </pc:sldMkLst>
        <pc:spChg chg="mod">
          <ac:chgData name="게스트 사용자" userId="S::urn:spo:anon#3d79aa4aad15eb7743126ed4a04579b0160385232ae2fce159903350ed3cacef::" providerId="AD" clId="Web-{8763EDE7-F182-0D21-94DB-A3C369FD96A8}" dt="2023-11-13T05:42:20.051" v="62" actId="20577"/>
          <ac:spMkLst>
            <pc:docMk/>
            <pc:sldMk cId="3768728588" sldId="263"/>
            <ac:spMk id="3" creationId="{00000000-0000-0000-0000-000000000000}"/>
          </ac:spMkLst>
        </pc:spChg>
        <pc:spChg chg="del">
          <ac:chgData name="게스트 사용자" userId="S::urn:spo:anon#3d79aa4aad15eb7743126ed4a04579b0160385232ae2fce159903350ed3cacef::" providerId="AD" clId="Web-{8763EDE7-F182-0D21-94DB-A3C369FD96A8}" dt="2023-11-13T05:41:49.408" v="57"/>
          <ac:spMkLst>
            <pc:docMk/>
            <pc:sldMk cId="3768728588" sldId="263"/>
            <ac:spMk id="4" creationId="{00000000-0000-0000-0000-000000000000}"/>
          </ac:spMkLst>
        </pc:spChg>
        <pc:spChg chg="del">
          <ac:chgData name="게스트 사용자" userId="S::urn:spo:anon#3d79aa4aad15eb7743126ed4a04579b0160385232ae2fce159903350ed3cacef::" providerId="AD" clId="Web-{8763EDE7-F182-0D21-94DB-A3C369FD96A8}" dt="2023-11-13T05:41:44.205" v="56"/>
          <ac:spMkLst>
            <pc:docMk/>
            <pc:sldMk cId="3768728588" sldId="263"/>
            <ac:spMk id="5" creationId="{00000000-0000-0000-0000-000000000000}"/>
          </ac:spMkLst>
        </pc:spChg>
        <pc:graphicFrameChg chg="add mod modGraphic">
          <ac:chgData name="게스트 사용자" userId="S::urn:spo:anon#3d79aa4aad15eb7743126ed4a04579b0160385232ae2fce159903350ed3cacef::" providerId="AD" clId="Web-{8763EDE7-F182-0D21-94DB-A3C369FD96A8}" dt="2023-11-13T06:55:46.599" v="135" actId="1076"/>
          <ac:graphicFrameMkLst>
            <pc:docMk/>
            <pc:sldMk cId="3768728588" sldId="263"/>
            <ac:graphicFrameMk id="7" creationId="{B0ECD940-F9C2-1D26-D38C-61E80C081F5F}"/>
          </ac:graphicFrameMkLst>
        </pc:graphicFrameChg>
        <pc:graphicFrameChg chg="del mod modGraphic">
          <ac:chgData name="게스트 사용자" userId="S::urn:spo:anon#3d79aa4aad15eb7743126ed4a04579b0160385232ae2fce159903350ed3cacef::" providerId="AD" clId="Web-{8763EDE7-F182-0D21-94DB-A3C369FD96A8}" dt="2023-11-13T06:53:38.919" v="129"/>
          <ac:graphicFrameMkLst>
            <pc:docMk/>
            <pc:sldMk cId="3768728588" sldId="263"/>
            <ac:graphicFrameMk id="8" creationId="{C0312A2C-1DB8-66A8-3712-D59146D8C237}"/>
          </ac:graphicFrameMkLst>
        </pc:graphicFrameChg>
      </pc:sldChg>
      <pc:sldChg chg="modSp ord">
        <pc:chgData name="게스트 사용자" userId="S::urn:spo:anon#3d79aa4aad15eb7743126ed4a04579b0160385232ae2fce159903350ed3cacef::" providerId="AD" clId="Web-{8763EDE7-F182-0D21-94DB-A3C369FD96A8}" dt="2023-11-13T06:53:40.122" v="130"/>
        <pc:sldMkLst>
          <pc:docMk/>
          <pc:sldMk cId="3539015966" sldId="264"/>
        </pc:sldMkLst>
        <pc:spChg chg="mod">
          <ac:chgData name="게스트 사용자" userId="S::urn:spo:anon#3d79aa4aad15eb7743126ed4a04579b0160385232ae2fce159903350ed3cacef::" providerId="AD" clId="Web-{8763EDE7-F182-0D21-94DB-A3C369FD96A8}" dt="2023-11-13T05:42:36.286" v="66" actId="20577"/>
          <ac:spMkLst>
            <pc:docMk/>
            <pc:sldMk cId="3539015966" sldId="264"/>
            <ac:spMk id="5" creationId="{00000000-0000-0000-0000-000000000000}"/>
          </ac:spMkLst>
        </pc:spChg>
      </pc:sldChg>
      <pc:sldChg chg="ord">
        <pc:chgData name="게스트 사용자" userId="S::urn:spo:anon#3d79aa4aad15eb7743126ed4a04579b0160385232ae2fce159903350ed3cacef::" providerId="AD" clId="Web-{8763EDE7-F182-0D21-94DB-A3C369FD96A8}" dt="2023-11-13T05:26:46.117" v="0"/>
        <pc:sldMkLst>
          <pc:docMk/>
          <pc:sldMk cId="2311843466" sldId="266"/>
        </pc:sldMkLst>
      </pc:sldChg>
      <pc:sldChg chg="ord">
        <pc:chgData name="게스트 사용자" userId="S::urn:spo:anon#3d79aa4aad15eb7743126ed4a04579b0160385232ae2fce159903350ed3cacef::" providerId="AD" clId="Web-{8763EDE7-F182-0D21-94DB-A3C369FD96A8}" dt="2023-11-13T05:48:07.089" v="99"/>
        <pc:sldMkLst>
          <pc:docMk/>
          <pc:sldMk cId="2766809657" sldId="267"/>
        </pc:sldMkLst>
      </pc:sldChg>
      <pc:sldChg chg="addSp delSp modSp new ord">
        <pc:chgData name="게스트 사용자" userId="S::urn:spo:anon#3d79aa4aad15eb7743126ed4a04579b0160385232ae2fce159903350ed3cacef::" providerId="AD" clId="Web-{8763EDE7-F182-0D21-94DB-A3C369FD96A8}" dt="2023-11-13T05:46:05.331" v="97"/>
        <pc:sldMkLst>
          <pc:docMk/>
          <pc:sldMk cId="615271714" sldId="278"/>
        </pc:sldMkLst>
        <pc:spChg chg="mod">
          <ac:chgData name="게스트 사용자" userId="S::urn:spo:anon#3d79aa4aad15eb7743126ed4a04579b0160385232ae2fce159903350ed3cacef::" providerId="AD" clId="Web-{8763EDE7-F182-0D21-94DB-A3C369FD96A8}" dt="2023-11-13T05:43:22.618" v="73" actId="20577"/>
          <ac:spMkLst>
            <pc:docMk/>
            <pc:sldMk cId="615271714" sldId="278"/>
            <ac:spMk id="2" creationId="{C4D04863-66C3-45AC-5F4A-BB09C9573B08}"/>
          </ac:spMkLst>
        </pc:spChg>
        <pc:spChg chg="del">
          <ac:chgData name="게스트 사용자" userId="S::urn:spo:anon#3d79aa4aad15eb7743126ed4a04579b0160385232ae2fce159903350ed3cacef::" providerId="AD" clId="Web-{8763EDE7-F182-0D21-94DB-A3C369FD96A8}" dt="2023-11-13T05:44:51.451" v="89"/>
          <ac:spMkLst>
            <pc:docMk/>
            <pc:sldMk cId="615271714" sldId="278"/>
            <ac:spMk id="3" creationId="{63CC1914-186C-0E42-F0A6-703F8B36EF31}"/>
          </ac:spMkLst>
        </pc:spChg>
        <pc:spChg chg="del">
          <ac:chgData name="게스트 사용자" userId="S::urn:spo:anon#3d79aa4aad15eb7743126ed4a04579b0160385232ae2fce159903350ed3cacef::" providerId="AD" clId="Web-{8763EDE7-F182-0D21-94DB-A3C369FD96A8}" dt="2023-11-13T05:44:53.780" v="90"/>
          <ac:spMkLst>
            <pc:docMk/>
            <pc:sldMk cId="615271714" sldId="278"/>
            <ac:spMk id="4" creationId="{F17873D2-29F1-31E8-B2AB-AE858D3C95D5}"/>
          </ac:spMkLst>
        </pc:spChg>
        <pc:graphicFrameChg chg="add mod modGraphic">
          <ac:chgData name="게스트 사용자" userId="S::urn:spo:anon#3d79aa4aad15eb7743126ed4a04579b0160385232ae2fce159903350ed3cacef::" providerId="AD" clId="Web-{8763EDE7-F182-0D21-94DB-A3C369FD96A8}" dt="2023-11-13T05:45:23.797" v="94" actId="1076"/>
          <ac:graphicFrameMkLst>
            <pc:docMk/>
            <pc:sldMk cId="615271714" sldId="278"/>
            <ac:graphicFrameMk id="6" creationId="{2FFDF12C-5563-399A-47BB-19F02BFED2BA}"/>
          </ac:graphicFrameMkLst>
        </pc:graphicFrameChg>
      </pc:sldChg>
      <pc:sldChg chg="addSp delSp modSp new ord">
        <pc:chgData name="게스트 사용자" userId="S::urn:spo:anon#3d79aa4aad15eb7743126ed4a04579b0160385232ae2fce159903350ed3cacef::" providerId="AD" clId="Web-{8763EDE7-F182-0D21-94DB-A3C369FD96A8}" dt="2023-11-13T05:46:17.285" v="98"/>
        <pc:sldMkLst>
          <pc:docMk/>
          <pc:sldMk cId="2123616640" sldId="280"/>
        </pc:sldMkLst>
        <pc:spChg chg="mod">
          <ac:chgData name="게스트 사용자" userId="S::urn:spo:anon#3d79aa4aad15eb7743126ed4a04579b0160385232ae2fce159903350ed3cacef::" providerId="AD" clId="Web-{8763EDE7-F182-0D21-94DB-A3C369FD96A8}" dt="2023-11-13T05:43:29.806" v="77" actId="20577"/>
          <ac:spMkLst>
            <pc:docMk/>
            <pc:sldMk cId="2123616640" sldId="280"/>
            <ac:spMk id="2" creationId="{FD160DF2-4E42-6270-FFC4-3DBBE5F8CE85}"/>
          </ac:spMkLst>
        </pc:spChg>
        <pc:spChg chg="del">
          <ac:chgData name="게스트 사용자" userId="S::urn:spo:anon#3d79aa4aad15eb7743126ed4a04579b0160385232ae2fce159903350ed3cacef::" providerId="AD" clId="Web-{8763EDE7-F182-0D21-94DB-A3C369FD96A8}" dt="2023-11-13T05:43:52.698" v="79"/>
          <ac:spMkLst>
            <pc:docMk/>
            <pc:sldMk cId="2123616640" sldId="280"/>
            <ac:spMk id="3" creationId="{E8FB6CCA-C400-B691-CF38-A762DF2AAED3}"/>
          </ac:spMkLst>
        </pc:spChg>
        <pc:spChg chg="add del">
          <ac:chgData name="게스트 사용자" userId="S::urn:spo:anon#3d79aa4aad15eb7743126ed4a04579b0160385232ae2fce159903350ed3cacef::" providerId="AD" clId="Web-{8763EDE7-F182-0D21-94DB-A3C369FD96A8}" dt="2023-11-13T05:44:15.371" v="83"/>
          <ac:spMkLst>
            <pc:docMk/>
            <pc:sldMk cId="2123616640" sldId="280"/>
            <ac:spMk id="4" creationId="{EA3CAE22-15E3-8B28-9AB7-71D08A40A62A}"/>
          </ac:spMkLst>
        </pc:spChg>
        <pc:graphicFrameChg chg="add mod modGraphic">
          <ac:chgData name="게스트 사용자" userId="S::urn:spo:anon#3d79aa4aad15eb7743126ed4a04579b0160385232ae2fce159903350ed3cacef::" providerId="AD" clId="Web-{8763EDE7-F182-0D21-94DB-A3C369FD96A8}" dt="2023-11-13T05:44:32.919" v="88" actId="1076"/>
          <ac:graphicFrameMkLst>
            <pc:docMk/>
            <pc:sldMk cId="2123616640" sldId="280"/>
            <ac:graphicFrameMk id="6" creationId="{2D9BB8CB-8C9F-22AC-F82F-5DC674E8696F}"/>
          </ac:graphicFrameMkLst>
        </pc:graphicFrameChg>
      </pc:sldChg>
      <pc:sldChg chg="ord">
        <pc:chgData name="게스트 사용자" userId="S::urn:spo:anon#3d79aa4aad15eb7743126ed4a04579b0160385232ae2fce159903350ed3cacef::" providerId="AD" clId="Web-{8763EDE7-F182-0D21-94DB-A3C369FD96A8}" dt="2023-11-13T05:56:05.745" v="106"/>
        <pc:sldMkLst>
          <pc:docMk/>
          <pc:sldMk cId="2259443770" sldId="28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C79B34-9042-4407-89CF-4562D720B408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BEE66-63D2-412E-B6D2-A96DD3CB61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9739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857E3B-471E-4015-B1C5-6E8E36836A6A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A22F8-50EA-4B8D-BC3E-F42EE1D70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865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A22F8-50EA-4B8D-BC3E-F42EE1D7098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36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75179" y="3501008"/>
            <a:ext cx="3787193" cy="360040"/>
          </a:xfrm>
          <a:noFill/>
        </p:spPr>
        <p:txBody>
          <a:bodyPr wrap="square" lIns="0" tIns="0" rIns="0" bIns="0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 marL="0" indent="0" algn="l">
              <a:buFont typeface="+mj-lt"/>
              <a:buNone/>
              <a:defRPr lang="ko-KR" altLang="en-US" sz="18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ea typeface="+mn-ea"/>
                <a:cs typeface="한국외대체 B" pitchFamily="18" charset="-127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675179" y="1896560"/>
            <a:ext cx="4652905" cy="1424427"/>
          </a:xfrm>
          <a:noFill/>
        </p:spPr>
        <p:txBody>
          <a:bodyPr wrap="square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 latinLnBrk="0">
              <a:defRPr lang="ko-KR" altLang="en-US" sz="4600" dirty="0">
                <a:solidFill>
                  <a:srgbClr val="002D56"/>
                </a:solidFill>
                <a:latin typeface="한국외대체 M" pitchFamily="18" charset="-127"/>
                <a:ea typeface="한국외대체 M" pitchFamily="18" charset="-127"/>
              </a:defRPr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81925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850" y="1125537"/>
            <a:ext cx="8496300" cy="51831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제목 개체 틀 1"/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45572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22492" y="1125539"/>
            <a:ext cx="4141558" cy="5183186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79950" y="1125538"/>
            <a:ext cx="4140200" cy="518318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9079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/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23850" y="1125538"/>
            <a:ext cx="4140200" cy="755290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23850" y="1971796"/>
            <a:ext cx="4140200" cy="431988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z="2000" dirty="0" smtClean="0"/>
            </a:lvl1pPr>
            <a:lvl2pPr>
              <a:defRPr lang="ko-KR" altLang="en-US" sz="1800" dirty="0" smtClean="0"/>
            </a:lvl2pPr>
            <a:lvl3pPr>
              <a:defRPr lang="ko-KR" altLang="en-US" sz="1600" dirty="0" smtClean="0"/>
            </a:lvl3pPr>
            <a:lvl4pPr>
              <a:defRPr lang="ko-KR" altLang="en-US" sz="1400" dirty="0" smtClean="0"/>
            </a:lvl4pPr>
            <a:lvl5pPr>
              <a:defRPr lang="ko-KR" altLang="en-US" sz="1400" dirty="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87792" y="1125538"/>
            <a:ext cx="4132358" cy="755290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79950" y="1971795"/>
            <a:ext cx="4140200" cy="4336929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z="2000" smtClean="0"/>
            </a:lvl1pPr>
            <a:lvl2pPr>
              <a:defRPr lang="ko-KR" altLang="en-US" sz="1800" smtClean="0"/>
            </a:lvl2pPr>
            <a:lvl3pPr>
              <a:defRPr lang="ko-KR" altLang="en-US" sz="1600" smtClean="0"/>
            </a:lvl3pPr>
            <a:lvl4pPr>
              <a:defRPr lang="ko-KR" altLang="en-US" sz="1400" smtClean="0"/>
            </a:lvl4pPr>
            <a:lvl5pPr>
              <a:defRPr lang="ko-KR" altLang="en-US"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333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/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718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제목 개체 틀 1"/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91804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703617" y="1125538"/>
            <a:ext cx="5111750" cy="518318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dirty="0" smtClean="0"/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23850" y="1125538"/>
            <a:ext cx="3111559" cy="51831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476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23850" y="1125538"/>
            <a:ext cx="8496300" cy="4283681"/>
          </a:xfrm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23850" y="5579914"/>
            <a:ext cx="8496300" cy="7288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D1B38-6162-407F-A86F-9F8934290F7D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448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828000"/>
          </a:xfrm>
          <a:prstGeom prst="rect">
            <a:avLst/>
          </a:prstGeom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/>
          <a:p>
            <a:pPr marL="0"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23850" y="1125538"/>
            <a:ext cx="8496300" cy="5183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23850" y="6466036"/>
            <a:ext cx="21336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92D1B38-6162-407F-A86F-9F8934290F7D}" type="datetimeFigureOut">
              <a:rPr lang="ko-KR" altLang="en-US" smtClean="0"/>
              <a:pPr/>
              <a:t>2023-11-13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66036"/>
            <a:ext cx="28956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686550" y="6466036"/>
            <a:ext cx="21336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582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1" hangingPunct="1">
        <a:spcBef>
          <a:spcPct val="0"/>
        </a:spcBef>
        <a:buNone/>
        <a:defRPr lang="ko-KR" altLang="en-US" sz="3200" b="0" kern="1200" dirty="0">
          <a:solidFill>
            <a:schemeClr val="tx1">
              <a:lumMod val="85000"/>
              <a:lumOff val="15000"/>
            </a:schemeClr>
          </a:solidFill>
          <a:effectLst/>
          <a:latin typeface="한국외대체 M" pitchFamily="18" charset="-127"/>
          <a:ea typeface="한국외대체 M" pitchFamily="18" charset="-127"/>
          <a:cs typeface="한국외대체 M" pitchFamily="18" charset="-127"/>
        </a:defRPr>
      </a:lvl1pPr>
    </p:titleStyle>
    <p:bodyStyle>
      <a:lvl1pPr marL="252000" indent="-252000" algn="l" defTabSz="914400" rtl="0" eaLnBrk="1" latinLnBrk="1" hangingPunct="1">
        <a:spcBef>
          <a:spcPts val="400"/>
        </a:spcBef>
        <a:buFont typeface="Arial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1pPr>
      <a:lvl2pPr marL="538163" indent="-27305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2pPr>
      <a:lvl3pPr marL="717550" indent="-179388" algn="l" defTabSz="914400" rtl="0" eaLnBrk="1" latinLnBrk="1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3pPr>
      <a:lvl4pPr marL="896938" indent="-179388" algn="l" defTabSz="914400" rtl="0" eaLnBrk="1" latinLnBrk="1" hangingPunct="1">
        <a:spcBef>
          <a:spcPct val="20000"/>
        </a:spcBef>
        <a:buFont typeface="Arial" pitchFamily="34" charset="0"/>
        <a:buChar char="–"/>
        <a:tabLst/>
        <a:defRPr sz="16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4pPr>
      <a:lvl5pPr marL="1076325" indent="-179388" algn="l" defTabSz="914400" rtl="0" eaLnBrk="1" latinLnBrk="1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034915" y="4005064"/>
            <a:ext cx="4256861" cy="1080120"/>
          </a:xfrm>
        </p:spPr>
        <p:txBody>
          <a:bodyPr/>
          <a:lstStyle/>
          <a:p>
            <a:r>
              <a:rPr lang="en-US" altLang="ko-KR" sz="2000" b="1"/>
              <a:t>201904458 </a:t>
            </a:r>
            <a:r>
              <a:rPr lang="ko-KR" altLang="en-US" sz="2000" b="1"/>
              <a:t>이준용</a:t>
            </a:r>
            <a:endParaRPr lang="en-US" altLang="ko-KR" sz="2000" b="1"/>
          </a:p>
          <a:p>
            <a:r>
              <a:rPr lang="en-US" altLang="ko-KR" sz="2000" b="1"/>
              <a:t>202001574 </a:t>
            </a:r>
            <a:r>
              <a:rPr lang="ko-KR" altLang="en-US" sz="2000" b="1"/>
              <a:t>박찬근</a:t>
            </a:r>
            <a:endParaRPr lang="en-US" altLang="ko-KR" sz="2000" b="1"/>
          </a:p>
          <a:p>
            <a:r>
              <a:rPr lang="en-US" altLang="ko-KR" sz="2000" b="1"/>
              <a:t>201901940 </a:t>
            </a:r>
            <a:r>
              <a:rPr lang="ko-KR" altLang="en-US" sz="2000" b="1"/>
              <a:t>송경민</a:t>
            </a:r>
          </a:p>
        </p:txBody>
      </p:sp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-153722" y="1520788"/>
            <a:ext cx="5444993" cy="2360532"/>
          </a:xfrm>
        </p:spPr>
        <p:txBody>
          <a:bodyPr/>
          <a:lstStyle/>
          <a:p>
            <a:pPr algn="ctr" fontAlgn="base">
              <a:lnSpc>
                <a:spcPct val="150000"/>
              </a:lnSpc>
              <a:spcAft>
                <a:spcPts val="800"/>
              </a:spcAft>
            </a:pPr>
            <a:r>
              <a:rPr lang="en-US" altLang="ko-KR" sz="4800" b="1">
                <a:solidFill>
                  <a:srgbClr val="052A48"/>
                </a:solidFill>
                <a:effectLst/>
                <a:latin typeface="한국외대체 L"/>
                <a:ea typeface="맑은 고딕" panose="020B0503020000020004" pitchFamily="34" charset="-127"/>
                <a:cs typeface="Arial" panose="020B0604020202020204" pitchFamily="34" charset="0"/>
              </a:rPr>
              <a:t>Diet In Body Application</a:t>
            </a:r>
            <a:endParaRPr lang="ko-KR" altLang="ko-KR" sz="1600">
              <a:effectLst/>
              <a:latin typeface="Calibri" panose="020F0502020204030204" pitchFamily="34" charset="0"/>
              <a:ea typeface="맑은 고딕" panose="020B0503020000020004" pitchFamily="34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189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lang="en-US" altLang="ko-KR" sz="2400" b="1">
                <a:solidFill>
                  <a:srgbClr val="0F3153"/>
                </a:solidFill>
                <a:latin typeface="맑은 고딕"/>
                <a:ea typeface="맑은 고딕"/>
              </a:rPr>
              <a:t>2</a:t>
            </a: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. </a:t>
            </a:r>
            <a:r>
              <a:rPr lang="ko-KR" altLang="en-US" sz="2400" b="1">
                <a:solidFill>
                  <a:srgbClr val="0F3153"/>
                </a:solidFill>
                <a:latin typeface="맑은 고딕"/>
                <a:ea typeface="맑은 고딕"/>
              </a:rPr>
              <a:t>기능적 요구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2.1.1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사용자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인터페이스 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BDC37BE-25F1-8571-B8DE-12C8EB319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2743"/>
            <a:ext cx="9144000" cy="483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870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lang="en-US" altLang="ko-KR" sz="2400" b="1">
                <a:solidFill>
                  <a:srgbClr val="0F3153"/>
                </a:solidFill>
                <a:latin typeface="맑은 고딕"/>
                <a:ea typeface="맑은 고딕"/>
              </a:rPr>
              <a:t>2</a:t>
            </a: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. </a:t>
            </a:r>
            <a:r>
              <a:rPr lang="ko-KR" altLang="en-US" sz="2400" b="1">
                <a:solidFill>
                  <a:srgbClr val="0F3153"/>
                </a:solidFill>
                <a:latin typeface="맑은 고딕"/>
                <a:ea typeface="맑은 고딕"/>
              </a:rPr>
              <a:t>기능적 요구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2.1.2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하드웨어 인터페이스 </a:t>
            </a:r>
            <a:b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</a:b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2.1.3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소프트웨어 및 통신 인터페이스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7F0149-7875-DA38-A0A7-FCBB1A2EA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" y="1268760"/>
            <a:ext cx="9144000" cy="15071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D65C1E-F258-E0ED-5E07-93F0DB220591}"/>
              </a:ext>
            </a:extLst>
          </p:cNvPr>
          <p:cNvSpPr txBox="1"/>
          <p:nvPr/>
        </p:nvSpPr>
        <p:spPr>
          <a:xfrm>
            <a:off x="935596" y="2847882"/>
            <a:ext cx="3353797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사용자 인터페이스 </a:t>
            </a:r>
            <a:r>
              <a:rPr lang="en-US" altLang="ko-KR"/>
              <a:t>(UI)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음식 데이터베이스 및 </a:t>
            </a:r>
            <a:r>
              <a:rPr lang="en-US" altLang="ko-KR"/>
              <a:t>API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사용자 계정 및 관리</a:t>
            </a:r>
            <a:endParaRPr lang="en-US" altLang="ko-KR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체중 추적 장치 및 센서</a:t>
            </a:r>
            <a:endParaRPr lang="en-US" altLang="ko-KR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데이터 동기화 및 백업</a:t>
            </a:r>
            <a:endParaRPr lang="en-US" altLang="ko-KR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알고리즘 및 추천 엔진</a:t>
            </a:r>
            <a:endParaRPr lang="en-US" altLang="ko-K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EB9517-79DE-9AD5-321A-2079A6624932}"/>
              </a:ext>
            </a:extLst>
          </p:cNvPr>
          <p:cNvSpPr txBox="1"/>
          <p:nvPr/>
        </p:nvSpPr>
        <p:spPr>
          <a:xfrm>
            <a:off x="4968044" y="2847882"/>
            <a:ext cx="3353797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체중 변화 추적 및 리포트</a:t>
            </a:r>
            <a:endParaRPr lang="en-US" altLang="ko-KR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푸시 알림 및 알람</a:t>
            </a:r>
            <a:endParaRPr lang="en-US" altLang="ko-KR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보안 및 개인 정보 보호</a:t>
            </a:r>
            <a:r>
              <a:rPr lang="ko-KR" altLang="ko-KR" sz="1800">
                <a:solidFill>
                  <a:srgbClr val="000000"/>
                </a:solidFill>
                <a:effectLst/>
                <a:ea typeface="한국외대체 L"/>
              </a:rPr>
              <a:t> </a:t>
            </a:r>
            <a:endParaRPr lang="en-US" altLang="ko-KR" sz="1800">
              <a:solidFill>
                <a:srgbClr val="000000"/>
              </a:solidFill>
              <a:effectLst/>
              <a:ea typeface="한국외대체 L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다양한 플랫폼 지원</a:t>
            </a:r>
            <a:endParaRPr lang="en-US" altLang="ko-KR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외부 서비스 통합</a:t>
            </a:r>
            <a:endParaRPr lang="en-US" altLang="ko-KR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/>
              <a:t>사용자 피드백 및 지원</a:t>
            </a:r>
            <a:endParaRPr lang="en-US" altLang="ko-KR"/>
          </a:p>
          <a:p>
            <a:pPr algn="just">
              <a:lnSpc>
                <a:spcPct val="150000"/>
              </a:lnSpc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516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lang="en-US" altLang="ko-KR" sz="2400" b="1">
                <a:solidFill>
                  <a:srgbClr val="0F3153"/>
                </a:solidFill>
                <a:latin typeface="맑은 고딕"/>
                <a:ea typeface="맑은 고딕"/>
              </a:rPr>
              <a:t>2</a:t>
            </a: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. </a:t>
            </a:r>
            <a:r>
              <a:rPr lang="ko-KR" altLang="en-US" sz="2400" b="1">
                <a:solidFill>
                  <a:srgbClr val="0F3153"/>
                </a:solidFill>
                <a:latin typeface="맑은 고딕"/>
                <a:ea typeface="맑은 고딕"/>
              </a:rPr>
              <a:t>기능적 요구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2.2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기능 요구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5D48DA7-10A5-F1D3-C0B1-BCC2D4B98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2166"/>
            <a:ext cx="9144000" cy="575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443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내용 개체 틀 15">
            <a:extLst>
              <a:ext uri="{FF2B5EF4-FFF2-40B4-BE49-F238E27FC236}">
                <a16:creationId xmlns:a16="http://schemas.microsoft.com/office/drawing/2014/main" id="{D65BE78C-4356-2C08-3452-ABA3208E19B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17755555"/>
              </p:ext>
            </p:extLst>
          </p:nvPr>
        </p:nvGraphicFramePr>
        <p:xfrm>
          <a:off x="380107" y="1124262"/>
          <a:ext cx="8268293" cy="5553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9706">
                  <a:extLst>
                    <a:ext uri="{9D8B030D-6E8A-4147-A177-3AD203B41FA5}">
                      <a16:colId xmlns:a16="http://schemas.microsoft.com/office/drawing/2014/main" val="3580422906"/>
                    </a:ext>
                  </a:extLst>
                </a:gridCol>
                <a:gridCol w="6768587">
                  <a:extLst>
                    <a:ext uri="{9D8B030D-6E8A-4147-A177-3AD203B41FA5}">
                      <a16:colId xmlns:a16="http://schemas.microsoft.com/office/drawing/2014/main" val="808125145"/>
                    </a:ext>
                  </a:extLst>
                </a:gridCol>
              </a:tblGrid>
              <a:tr h="524655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구분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내용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7417990"/>
                  </a:ext>
                </a:extLst>
              </a:tr>
              <a:tr h="466339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요구사항명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식단 추천 기능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903036"/>
                  </a:ext>
                </a:extLst>
              </a:tr>
              <a:tr h="466339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액터명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사용자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625874"/>
                  </a:ext>
                </a:extLst>
              </a:tr>
              <a:tr h="466339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개요 및 설명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사용자는 대시보드에서 식단을 선택하면 여러 옵션을 선택 후 식단 추천을 받을 수 있다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6663626"/>
                  </a:ext>
                </a:extLst>
              </a:tr>
              <a:tr h="466339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사전 조건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식단 추천 버튼 누르기 전 상태여야 한다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375823"/>
                  </a:ext>
                </a:extLst>
              </a:tr>
              <a:tr h="99929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기본 흐름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marL="342900" lvl="0" indent="-342900" algn="just" rtl="0" fontAlgn="base">
                        <a:buFont typeface="+mj-lt"/>
                        <a:buAutoNum type="arabicPeriod"/>
                      </a:pP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액터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사용자가 식단 추천 버튼을 누른다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sz="1000" b="0" i="0">
                        <a:effectLst/>
                        <a:latin typeface="한국외대체 L"/>
                      </a:endParaRPr>
                    </a:p>
                    <a:p>
                      <a:pPr marL="342900" lvl="0" indent="-342900" algn="just" rtl="0" fontAlgn="base">
                        <a:buFont typeface="+mj-lt"/>
                        <a:buAutoNum type="arabicPeriod" startAt="2"/>
                      </a:pP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시스템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사용자가 검색한 식단이 서버에 전송되고 추천 시스템을 통해 다시 액터에게 전송된다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sz="1000" b="0" i="0">
                        <a:effectLst/>
                        <a:latin typeface="한국외대체 L"/>
                      </a:endParaRPr>
                    </a:p>
                    <a:p>
                      <a:pPr marL="342900" lvl="0" indent="-342900" algn="just" rtl="0" fontAlgn="base">
                        <a:buFont typeface="+mj-lt"/>
                        <a:buAutoNum type="arabicPeriod" startAt="3"/>
                      </a:pP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시스템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사용자에게 추천 식단을 보여준다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sz="1000" b="0" i="0">
                        <a:effectLst/>
                        <a:latin typeface="한국외대체 L"/>
                      </a:endParaRPr>
                    </a:p>
                    <a:p>
                      <a:pPr marL="342900" lvl="0" indent="-342900" algn="just" rtl="0" fontAlgn="base">
                        <a:buFont typeface="+mj-lt"/>
                        <a:buAutoNum type="arabicPeriod" startAt="4"/>
                      </a:pP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액터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추천 식단을 확인할 수 있고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추천된 식단을 저장할 수 있다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sz="1000" b="0" i="0">
                        <a:effectLst/>
                        <a:latin typeface="한국외대체 L"/>
                      </a:endParaRPr>
                    </a:p>
                    <a:p>
                      <a:pPr marL="342900" lvl="0" indent="-342900" algn="just" rtl="0" fontAlgn="base">
                        <a:buFont typeface="+mj-lt"/>
                        <a:buAutoNum type="arabicPeriod" startAt="5"/>
                      </a:pP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시스템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추천된 식단에 대한 정보를 회원의 마이페이지에 전송하고 저장한다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sz="1000" b="0" i="0">
                        <a:effectLst/>
                        <a:latin typeface="한국외대체 L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670312"/>
                  </a:ext>
                </a:extLst>
              </a:tr>
              <a:tr h="599579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예외 흐름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af-ZA">
                        <a:effectLst/>
                      </a:endParaRPr>
                    </a:p>
                    <a:p>
                      <a:pPr algn="just" rtl="0" fontAlgn="base"/>
                      <a:r>
                        <a:rPr lang="af-ZA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E1.</a:t>
                      </a:r>
                      <a:r>
                        <a:rPr lang="af-ZA" altLang="ko-KR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 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식단을 선택하지 않고 추천버튼 누를경우 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   식단을 클릭해주세요라는 메시지를 띄우고 다시 요청한다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963098"/>
                  </a:ext>
                </a:extLst>
              </a:tr>
              <a:tr h="580545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대안 흐름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756477"/>
                  </a:ext>
                </a:extLst>
              </a:tr>
              <a:tr h="466339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사후조건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사용자가 추천받은 식단을 저장할 경우 해당 추천 식단이 유저 마이페이지 정보에 저장된다</a:t>
                      </a:r>
                      <a:r>
                        <a:rPr lang="en-US" altLang="ko-KR" sz="1000" b="0" i="0">
                          <a:solidFill>
                            <a:srgbClr val="000000"/>
                          </a:solidFill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한국외대체 L"/>
                        </a:rPr>
                        <a:t> </a:t>
                      </a:r>
                      <a:endParaRPr lang="ko-KR" altLang="en-US" b="0" i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9506440"/>
                  </a:ext>
                </a:extLst>
              </a:tr>
            </a:tbl>
          </a:graphicData>
        </a:graphic>
      </p:graphicFrame>
      <p:sp>
        <p:nvSpPr>
          <p:cNvPr id="15" name="제목 12">
            <a:extLst>
              <a:ext uri="{FF2B5EF4-FFF2-40B4-BE49-F238E27FC236}">
                <a16:creationId xmlns:a16="http://schemas.microsoft.com/office/drawing/2014/main" id="{112751EB-F3BF-CFFB-4450-675B4704E8DF}"/>
              </a:ext>
            </a:extLst>
          </p:cNvPr>
          <p:cNvSpPr txBox="1">
            <a:spLocks/>
          </p:cNvSpPr>
          <p:nvPr/>
        </p:nvSpPr>
        <p:spPr>
          <a:xfrm>
            <a:off x="14805" y="80628"/>
            <a:ext cx="7704348" cy="1196752"/>
          </a:xfrm>
          <a:prstGeom prst="rect">
            <a:avLst/>
          </a:prstGeom>
          <a:noFill/>
        </p:spPr>
        <p:txBody>
          <a:bodyPr wrap="none" lIns="324000" tIns="25200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3200" b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한국외대체 M" pitchFamily="18" charset="-127"/>
                <a:ea typeface="한국외대체 M" pitchFamily="18" charset="-127"/>
                <a:cs typeface="한국외대체 M" pitchFamily="18" charset="-127"/>
              </a:defRPr>
            </a:lvl1pPr>
          </a:lstStyle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lang="en-US" altLang="ko-KR" sz="2400" b="1">
                <a:solidFill>
                  <a:srgbClr val="0F3153"/>
                </a:solidFill>
                <a:latin typeface="맑은 고딕"/>
                <a:ea typeface="맑은 고딕"/>
              </a:rPr>
              <a:t>2. </a:t>
            </a:r>
            <a:r>
              <a:rPr lang="ko-KR" altLang="en-US" sz="2400" b="1">
                <a:solidFill>
                  <a:srgbClr val="0F3153"/>
                </a:solidFill>
                <a:latin typeface="맑은 고딕"/>
                <a:ea typeface="맑은 고딕"/>
              </a:rPr>
              <a:t>기능적 요구</a:t>
            </a:r>
            <a:br>
              <a:rPr lang="ko-KR" altLang="en-US" b="1">
                <a:solidFill>
                  <a:srgbClr val="0F3153"/>
                </a:solidFill>
                <a:latin typeface="맑은 고딕"/>
                <a:ea typeface="맑은 고딕"/>
              </a:rPr>
            </a:b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2.2.1.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기능 </a:t>
            </a: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#1(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식단 추천 기능</a:t>
            </a: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)</a:t>
            </a:r>
            <a:br>
              <a:rPr lang="ko-KR" altLang="en-US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</a:br>
            <a:endParaRPr lang="ko-KR" altLang="en-US" b="1">
              <a:solidFill>
                <a:srgbClr val="0F3153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997604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36723" y="146892"/>
            <a:ext cx="7704348" cy="828000"/>
          </a:xfrm>
        </p:spPr>
        <p:txBody>
          <a:bodyPr/>
          <a:lstStyle/>
          <a:p>
            <a:r>
              <a:rPr lang="en-US" altLang="ko-KR" sz="2400" b="1">
                <a:solidFill>
                  <a:srgbClr val="0F3153"/>
                </a:solidFill>
                <a:latin typeface="Malgun Gothic"/>
                <a:ea typeface="한국외대체 M"/>
              </a:rPr>
              <a:t>2. </a:t>
            </a:r>
            <a:r>
              <a:rPr lang="ko-KR" sz="2400" b="1">
                <a:solidFill>
                  <a:srgbClr val="0F3153"/>
                </a:solidFill>
                <a:latin typeface="Malgun Gothic"/>
                <a:ea typeface="Malgun Gothic"/>
              </a:rPr>
              <a:t>기능적 요구</a:t>
            </a:r>
            <a:br>
              <a:rPr lang="ko-KR" altLang="en-US" sz="2400" b="1">
                <a:latin typeface="Malgun Gothic"/>
                <a:ea typeface="Malgun Gothic"/>
              </a:rPr>
            </a:b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2.2.2. </a:t>
            </a:r>
            <a:r>
              <a:rPr lang="ko-KR" altLang="en-US" sz="1400" b="1" err="1">
                <a:solidFill>
                  <a:srgbClr val="000000"/>
                </a:solidFill>
                <a:latin typeface="Malgun Gothic"/>
                <a:ea typeface="한국외대체 M"/>
              </a:rPr>
              <a:t>기능</a:t>
            </a: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 #2(</a:t>
            </a:r>
            <a:r>
              <a:rPr lang="ko-KR" altLang="en-US" sz="1400" b="1">
                <a:solidFill>
                  <a:srgbClr val="000000"/>
                </a:solidFill>
                <a:latin typeface="Malgun Gothic"/>
                <a:ea typeface="한국외대체 M"/>
              </a:rPr>
              <a:t>음식</a:t>
            </a: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 </a:t>
            </a:r>
            <a:r>
              <a:rPr lang="ko-KR" altLang="en-US" sz="1400" b="1" err="1">
                <a:solidFill>
                  <a:srgbClr val="000000"/>
                </a:solidFill>
                <a:latin typeface="Malgun Gothic"/>
                <a:ea typeface="한국외대체 M"/>
              </a:rPr>
              <a:t>검색</a:t>
            </a: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 </a:t>
            </a:r>
            <a:r>
              <a:rPr lang="ko-KR" altLang="en-US" sz="1400" b="1">
                <a:solidFill>
                  <a:srgbClr val="000000"/>
                </a:solidFill>
                <a:latin typeface="Malgun Gothic"/>
                <a:ea typeface="한국외대체 M"/>
              </a:rPr>
              <a:t>및</a:t>
            </a: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 </a:t>
            </a:r>
            <a:r>
              <a:rPr lang="ko-KR" altLang="en-US" sz="1400" b="1">
                <a:solidFill>
                  <a:srgbClr val="000000"/>
                </a:solidFill>
                <a:latin typeface="Malgun Gothic"/>
                <a:ea typeface="한국외대체 M"/>
              </a:rPr>
              <a:t>등록</a:t>
            </a: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) </a:t>
            </a:r>
            <a:br>
              <a:rPr lang="ko-KR" altLang="en-US" sz="2400" b="1">
                <a:latin typeface="Malgun Gothic"/>
                <a:ea typeface="Malgun Gothic"/>
              </a:rPr>
            </a:br>
            <a:br>
              <a:rPr lang="ko-KR" altLang="en-US" sz="2400" b="1">
                <a:latin typeface="Malgun Gothic"/>
                <a:ea typeface="Malgun Gothic"/>
              </a:rPr>
            </a:br>
            <a:br>
              <a:rPr lang="ko-KR" altLang="en-US" sz="2400" b="1">
                <a:latin typeface="Malgun Gothic"/>
                <a:ea typeface="Malgun Gothic"/>
              </a:rPr>
            </a:br>
            <a:endParaRPr lang="ko-KR" altLang="en-US" sz="2400" b="1">
              <a:solidFill>
                <a:srgbClr val="0F3153"/>
              </a:solidFill>
              <a:latin typeface="Malgun Gothic"/>
              <a:ea typeface="Malgun Gothic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40716D9-2B85-3FA7-A6B7-761113C9A1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263826"/>
              </p:ext>
            </p:extLst>
          </p:nvPr>
        </p:nvGraphicFramePr>
        <p:xfrm>
          <a:off x="550843" y="1019060"/>
          <a:ext cx="7563663" cy="542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4039">
                  <a:extLst>
                    <a:ext uri="{9D8B030D-6E8A-4147-A177-3AD203B41FA5}">
                      <a16:colId xmlns:a16="http://schemas.microsoft.com/office/drawing/2014/main" val="3584347744"/>
                    </a:ext>
                  </a:extLst>
                </a:gridCol>
                <a:gridCol w="6179624">
                  <a:extLst>
                    <a:ext uri="{9D8B030D-6E8A-4147-A177-3AD203B41FA5}">
                      <a16:colId xmlns:a16="http://schemas.microsoft.com/office/drawing/2014/main" val="3143706471"/>
                    </a:ext>
                  </a:extLst>
                </a:gridCol>
              </a:tblGrid>
              <a:tr h="441628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sz="1800" b="0" i="0" u="none" strike="noStrike" noProof="0">
                        <a:solidFill>
                          <a:srgbClr val="000000"/>
                        </a:solidFill>
                        <a:effectLst/>
                        <a:ea typeface="한국외대체 M"/>
                      </a:endParaRPr>
                    </a:p>
                    <a:p>
                      <a:pPr lvl="0">
                        <a:buNone/>
                      </a:pPr>
                      <a:r>
                        <a:rPr lang="ko-KR" altLang="en-US" sz="1000" b="0" i="0" u="none" strike="noStrike" noProof="0">
                          <a:solidFill>
                            <a:srgbClr val="000000"/>
                          </a:solidFill>
                          <a:effectLst/>
                          <a:ea typeface="한국외대체 M"/>
                        </a:rPr>
                        <a:t>구분</a:t>
                      </a:r>
                      <a:endParaRPr lang="ko-KR" sz="1000" b="0" i="0" u="none" strike="noStrike" noProof="0">
                        <a:solidFill>
                          <a:srgbClr val="000000"/>
                        </a:solidFill>
                        <a:effectLst/>
                        <a:ea typeface="한국외대체 M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 b="0">
                          <a:solidFill>
                            <a:schemeClr val="tx1"/>
                          </a:solidFill>
                          <a:effectLst/>
                        </a:rPr>
                        <a:t>내용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0779970"/>
                  </a:ext>
                </a:extLst>
              </a:tr>
              <a:tr h="441628"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요구사항명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음식 검색 및 등록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6677375"/>
                  </a:ext>
                </a:extLst>
              </a:tr>
              <a:tr h="441628"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액터명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관리자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4284375"/>
                  </a:ext>
                </a:extLst>
              </a:tr>
              <a:tr h="441628"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개요 및 설명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액터는 음식을 검색하고 등록한다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2512941"/>
                  </a:ext>
                </a:extLst>
              </a:tr>
              <a:tr h="441628"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사전 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관리자는 관리 권한을 가진 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ID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로 로그인한다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250079"/>
                  </a:ext>
                </a:extLst>
              </a:tr>
              <a:tr h="951954"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기본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    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1. (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시스템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음식 최상위 카테고리 목록을 관리자에게 보여준다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    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2.  (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액터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관리자가 조회하고자 하는 카테고리를 선택한다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    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3. (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시스템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선택된 카테고리의 하위 카테고리 목록을 보여준다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    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4. (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액터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등록할 음식 명과 영양정보를 입력하고 저장한다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    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5. (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시스템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음식 등록 후 카테고리 목록을 갱신하여 보여준다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164389"/>
                  </a:ext>
                </a:extLst>
              </a:tr>
              <a:tr h="569210">
                <a:tc>
                  <a:txBody>
                    <a:bodyPr/>
                    <a:lstStyle/>
                    <a:p>
                      <a:pPr fontAlgn="ctr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예외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endParaRPr lang="en-US">
                        <a:effectLst/>
                      </a:endParaRPr>
                    </a:p>
                    <a:p>
                      <a:pPr rtl="0" fontAlgn="base"/>
                      <a:r>
                        <a:rPr lang="en-US" sz="1000">
                          <a:effectLst/>
                          <a:latin typeface="한국외대체 L"/>
                        </a:rPr>
                        <a:t>E1.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입력한 음식명이 이미 존재할 경우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  </a:t>
                      </a:r>
                      <a:r>
                        <a:rPr lang="en-US" sz="1000">
                          <a:effectLst/>
                          <a:latin typeface="한국외대체 L"/>
                        </a:rPr>
                        <a:t>E1-1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동일한 이름이 존재한다는 메시지 출력 </a:t>
                      </a:r>
                      <a:endParaRPr lang="ko-KR" alt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2320978"/>
                  </a:ext>
                </a:extLst>
              </a:tr>
              <a:tr h="44162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대안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>
                        <a:effectLst/>
                      </a:endParaRPr>
                    </a:p>
                    <a:p>
                      <a:pPr rtl="0" fontAlgn="base"/>
                      <a:r>
                        <a:rPr lang="en-US" altLang="ko-KR" sz="1000">
                          <a:effectLst/>
                          <a:ea typeface="한국외대체 L"/>
                        </a:rPr>
                        <a:t>-</a:t>
                      </a:r>
                      <a:r>
                        <a:rPr lang="en-US" sz="1000">
                          <a:effectLst/>
                          <a:latin typeface="한국외대체 L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779425"/>
                  </a:ext>
                </a:extLst>
              </a:tr>
              <a:tr h="44162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사후 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등록한 음식이 포함된 하위 카테고리 목록을 보여준다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8393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2648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rgbClr val="0F3153"/>
                </a:solidFill>
                <a:latin typeface="Malgun Gothic"/>
                <a:ea typeface="한국외대체 M"/>
              </a:rPr>
              <a:t>2. </a:t>
            </a:r>
            <a:r>
              <a:rPr lang="ko-KR" sz="2400" b="1">
                <a:solidFill>
                  <a:srgbClr val="0F3153"/>
                </a:solidFill>
                <a:latin typeface="Malgun Gothic"/>
                <a:ea typeface="Malgun Gothic"/>
              </a:rPr>
              <a:t>기능적 요구</a:t>
            </a:r>
            <a:br>
              <a:rPr lang="ko-KR" altLang="en-US" sz="2400" b="1">
                <a:latin typeface="Malgun Gothic"/>
                <a:ea typeface="Malgun Gothic"/>
              </a:rPr>
            </a:br>
            <a:r>
              <a:rPr lang="en-US" sz="1400" b="1">
                <a:solidFill>
                  <a:srgbClr val="000000"/>
                </a:solidFill>
              </a:rPr>
              <a:t>기능 #3(다이어리 기능) </a:t>
            </a:r>
            <a:endParaRPr lang="ko-KR" altLang="en-US" sz="1400">
              <a:solidFill>
                <a:srgbClr val="000000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F7953A0-5C98-08C5-7566-AABE6FB888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521236"/>
              </p:ext>
            </p:extLst>
          </p:nvPr>
        </p:nvGraphicFramePr>
        <p:xfrm>
          <a:off x="532481" y="826265"/>
          <a:ext cx="7724346" cy="5910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045">
                  <a:extLst>
                    <a:ext uri="{9D8B030D-6E8A-4147-A177-3AD203B41FA5}">
                      <a16:colId xmlns:a16="http://schemas.microsoft.com/office/drawing/2014/main" val="692833609"/>
                    </a:ext>
                  </a:extLst>
                </a:gridCol>
                <a:gridCol w="6323301">
                  <a:extLst>
                    <a:ext uri="{9D8B030D-6E8A-4147-A177-3AD203B41FA5}">
                      <a16:colId xmlns:a16="http://schemas.microsoft.com/office/drawing/2014/main" val="1489856640"/>
                    </a:ext>
                  </a:extLst>
                </a:gridCol>
              </a:tblGrid>
              <a:tr h="52250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lvl="0">
                        <a:buNone/>
                      </a:pPr>
                      <a:r>
                        <a:rPr lang="ko-KR" sz="1000" b="0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구분</a:t>
                      </a:r>
                      <a:endParaRPr lang="ko-KR" b="0" i="0" u="none" strike="noStrike" noProof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ko-KR" altLang="en-US">
                        <a:effectLst/>
                      </a:endParaRPr>
                    </a:p>
                    <a:p>
                      <a:pPr lvl="0">
                        <a:buNone/>
                      </a:pPr>
                      <a:r>
                        <a:rPr lang="ko-KR" sz="1000" b="0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내용</a:t>
                      </a: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2568705"/>
                  </a:ext>
                </a:extLst>
              </a:tr>
              <a:tr h="52250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요구사항명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다이어리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1697922"/>
                  </a:ext>
                </a:extLst>
              </a:tr>
              <a:tr h="52250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액터명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138464"/>
                  </a:ext>
                </a:extLst>
              </a:tr>
              <a:tr h="52250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개요 및 설명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사용자는 마이페이지의 다이어리에서 오늘 먹은 음식과 영양정보를 등록 및 확인한다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1566170"/>
                  </a:ext>
                </a:extLst>
              </a:tr>
              <a:tr h="52250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사전 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 아이디로 로그인한다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8353085"/>
                  </a:ext>
                </a:extLst>
              </a:tr>
              <a:tr h="1428187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기본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marL="342900" lvl="0" indent="-342900" rtl="0" fontAlgn="base">
                        <a:buFont typeface="+mj-lt"/>
                        <a:buAutoNum type="arabicPeriod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액터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사용자가 마이페이지 버튼을 누른다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  <a:p>
                      <a:pPr marL="342900" lvl="0" indent="-342900" rtl="0" fontAlgn="base">
                        <a:buFont typeface="+mj-lt"/>
                        <a:buAutoNum type="arabicPeriod" startAt="2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액터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사용자가 다이어리 버튼을 누른다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  <a:p>
                      <a:pPr marL="342900" lvl="0" indent="-342900" rtl="0" fontAlgn="base">
                        <a:buFont typeface="+mj-lt"/>
                        <a:buAutoNum type="arabicPeriod" startAt="3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시스템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맨 위에 총 섭취 칼로리를 보여주고 아침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점심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저녁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간식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/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기타 카테고리를 보여준다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  <a:p>
                      <a:pPr marL="342900" lvl="0" indent="-342900" rtl="0" fontAlgn="base">
                        <a:buFont typeface="+mj-lt"/>
                        <a:buAutoNum type="arabicPeriod" startAt="4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액터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사용자가 해당하는 카테고리로 들어가 음식을 검색 후 등록한다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  <a:p>
                      <a:pPr marL="342900" lvl="0" indent="-342900" rtl="0" fontAlgn="base">
                        <a:buFont typeface="+mj-lt"/>
                        <a:buAutoNum type="arabicPeriod" startAt="5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시스템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해당 카테고리에 등록된 음식의 칼로리와 맨 위에 총 섭취 칼로리를 보여준다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291776"/>
                  </a:ext>
                </a:extLst>
              </a:tr>
              <a:tr h="824402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예외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>
                        <a:effectLst/>
                      </a:endParaRPr>
                    </a:p>
                    <a:p>
                      <a:pPr rtl="0" fontAlgn="base"/>
                      <a:r>
                        <a:rPr lang="en-US" sz="1000">
                          <a:effectLst/>
                          <a:latin typeface="한국외대체 L"/>
                        </a:rPr>
                        <a:t>E1.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음식을 검색했는데 음식이 등록이 안 되어 있을 경우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    </a:t>
                      </a:r>
                      <a:r>
                        <a:rPr lang="en-US" sz="1000">
                          <a:effectLst/>
                          <a:latin typeface="한국외대체 L"/>
                        </a:rPr>
                        <a:t>E1-1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검색한 음식이 존재하지 않는다는 문구 출력한다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    </a:t>
                      </a:r>
                      <a:r>
                        <a:rPr lang="en-US" sz="1000">
                          <a:effectLst/>
                          <a:latin typeface="한국외대체 L"/>
                        </a:rPr>
                        <a:t>E1-2 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음식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 등록 요청 버튼을 보여준다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591784"/>
                  </a:ext>
                </a:extLst>
              </a:tr>
              <a:tr h="52250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대안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>
                        <a:effectLst/>
                      </a:endParaRPr>
                    </a:p>
                    <a:p>
                      <a:pPr rtl="0" fontAlgn="base"/>
                      <a:r>
                        <a:rPr lang="en-US" altLang="ko-KR" sz="1000">
                          <a:effectLst/>
                          <a:ea typeface="한국외대체 L"/>
                        </a:rPr>
                        <a:t>-</a:t>
                      </a:r>
                      <a:r>
                        <a:rPr lang="en-US" sz="1000">
                          <a:effectLst/>
                          <a:latin typeface="한국외대체 L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26859"/>
                  </a:ext>
                </a:extLst>
              </a:tr>
              <a:tr h="52250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사후 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다이어리에 총 섭취 칼로리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아침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점심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저녁에 먹은 식단을 보여준다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28917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4583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b="1">
                <a:solidFill>
                  <a:srgbClr val="0F3153"/>
                </a:solidFill>
                <a:latin typeface="Malgun Gothic"/>
                <a:ea typeface="한국외대체 M"/>
              </a:rPr>
              <a:t>2. </a:t>
            </a:r>
            <a:r>
              <a:rPr lang="ko-KR" sz="2400" b="1">
                <a:solidFill>
                  <a:srgbClr val="0F3153"/>
                </a:solidFill>
                <a:latin typeface="Malgun Gothic"/>
                <a:ea typeface="Malgun Gothic"/>
              </a:rPr>
              <a:t>기능적 요구</a:t>
            </a:r>
            <a:br>
              <a:rPr lang="ko-KR" altLang="en-US" sz="2400" b="1">
                <a:latin typeface="Malgun Gothic"/>
                <a:ea typeface="Malgun Gothic"/>
              </a:rPr>
            </a:br>
            <a:r>
              <a:rPr lang="en-US" sz="1400" b="1">
                <a:solidFill>
                  <a:srgbClr val="000000"/>
                </a:solidFill>
                <a:ea typeface="한국외대체 M"/>
              </a:rPr>
              <a:t>2.2.4. </a:t>
            </a:r>
            <a:r>
              <a:rPr lang="en-US" sz="1400" b="1" err="1">
                <a:solidFill>
                  <a:srgbClr val="000000"/>
                </a:solidFill>
                <a:ea typeface="한국외대체 M"/>
              </a:rPr>
              <a:t>기능</a:t>
            </a:r>
            <a:r>
              <a:rPr lang="en-US" sz="1400" b="1">
                <a:solidFill>
                  <a:srgbClr val="000000"/>
                </a:solidFill>
                <a:ea typeface="한국외대체 M"/>
              </a:rPr>
              <a:t> #4(영양정보 확인) </a:t>
            </a:r>
            <a:endParaRPr lang="ko-KR" altLang="en-US" sz="1400">
              <a:solidFill>
                <a:srgbClr val="000000"/>
              </a:solidFill>
              <a:ea typeface="한국외대체 M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0ECD940-F9C2-1D26-D38C-61E80C081F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286702"/>
              </p:ext>
            </p:extLst>
          </p:nvPr>
        </p:nvGraphicFramePr>
        <p:xfrm>
          <a:off x="376409" y="1092505"/>
          <a:ext cx="798829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341">
                  <a:extLst>
                    <a:ext uri="{9D8B030D-6E8A-4147-A177-3AD203B41FA5}">
                      <a16:colId xmlns:a16="http://schemas.microsoft.com/office/drawing/2014/main" val="1217978374"/>
                    </a:ext>
                  </a:extLst>
                </a:gridCol>
                <a:gridCol w="6641953">
                  <a:extLst>
                    <a:ext uri="{9D8B030D-6E8A-4147-A177-3AD203B41FA5}">
                      <a16:colId xmlns:a16="http://schemas.microsoft.com/office/drawing/2014/main" val="2342295262"/>
                    </a:ext>
                  </a:extLst>
                </a:gridCol>
              </a:tblGrid>
              <a:tr h="496623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구분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내용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3532104"/>
                  </a:ext>
                </a:extLst>
              </a:tr>
              <a:tr h="496623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요구사항명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영양정보 확인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8545232"/>
                  </a:ext>
                </a:extLst>
              </a:tr>
              <a:tr h="496623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액터명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926527"/>
                  </a:ext>
                </a:extLst>
              </a:tr>
              <a:tr h="496623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개요 및 설명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사용자는 다이어리에서 오늘 먹은 음식의 각종 영양정보를 확인할 수 있다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 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6349269"/>
                  </a:ext>
                </a:extLst>
              </a:tr>
              <a:tr h="496623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사전 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 아이디로 로그인한다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706350"/>
                  </a:ext>
                </a:extLst>
              </a:tr>
              <a:tr h="927029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기본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marL="342900" lvl="0" indent="-342900" rtl="0" fontAlgn="base">
                        <a:buFont typeface="+mj-lt"/>
                        <a:buAutoNum type="arabicPeriod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액터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사용자가 마이페이지 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-&gt;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다이어리 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-&gt;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영양정보 확인 버튼을 누른다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  <a:p>
                      <a:pPr marL="342900" lvl="0" indent="-342900" rtl="0" fontAlgn="base">
                        <a:buFont typeface="+mj-lt"/>
                        <a:buAutoNum type="arabicPeriod" startAt="2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시스템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오늘 섭취한 총 칼로리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각종 영양정보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지방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콜레스트롤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나트륨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식이섬유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탄수화물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단백질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당 등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을 보여준다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  <a:p>
                      <a:pPr marL="342900" lvl="0" indent="-342900" rtl="0" fontAlgn="base">
                        <a:buFont typeface="+mj-lt"/>
                        <a:buAutoNum type="arabicPeriod" startAt="3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시스템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오늘 섭취한 탄수화물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단백질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지방의 비율을 원형차트로 보여준다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7497922"/>
                  </a:ext>
                </a:extLst>
              </a:tr>
              <a:tr h="496623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예외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>
                        <a:effectLst/>
                      </a:endParaRPr>
                    </a:p>
                    <a:p>
                      <a:pPr rtl="0" fontAlgn="base"/>
                      <a:r>
                        <a:rPr lang="en-US" altLang="ko-KR" sz="1000">
                          <a:effectLst/>
                          <a:ea typeface="한국외대체 L"/>
                        </a:rPr>
                        <a:t>-</a:t>
                      </a:r>
                      <a:r>
                        <a:rPr lang="en-US" sz="1000">
                          <a:effectLst/>
                          <a:latin typeface="한국외대체 L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1888480"/>
                  </a:ext>
                </a:extLst>
              </a:tr>
              <a:tr h="496623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대안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>
                        <a:effectLst/>
                      </a:endParaRPr>
                    </a:p>
                    <a:p>
                      <a:pPr rtl="0" fontAlgn="base"/>
                      <a:r>
                        <a:rPr lang="en-US" altLang="ko-KR" sz="1000">
                          <a:effectLst/>
                          <a:ea typeface="한국외대체 L"/>
                        </a:rPr>
                        <a:t>-</a:t>
                      </a:r>
                      <a:r>
                        <a:rPr lang="en-US" sz="1000">
                          <a:effectLst/>
                          <a:latin typeface="한국외대체 L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6101394"/>
                  </a:ext>
                </a:extLst>
              </a:tr>
              <a:tr h="496623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사후 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다이어리에서 오늘 섭취한 영양정보를 확인한다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547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8728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rgbClr val="0F3153"/>
                </a:solidFill>
                <a:latin typeface="Malgun Gothic"/>
                <a:ea typeface="한국외대체 M"/>
              </a:rPr>
              <a:t>2. </a:t>
            </a:r>
            <a:r>
              <a:rPr lang="ko-KR" sz="2400" b="1">
                <a:solidFill>
                  <a:srgbClr val="0F3153"/>
                </a:solidFill>
                <a:latin typeface="Malgun Gothic"/>
                <a:ea typeface="Malgun Gothic"/>
              </a:rPr>
              <a:t>기능적 요구</a:t>
            </a:r>
            <a:br>
              <a:rPr lang="ko-KR" altLang="en-US" sz="2400" b="1">
                <a:solidFill>
                  <a:srgbClr val="0F3153"/>
                </a:solidFill>
                <a:latin typeface="Malgun Gothic"/>
                <a:ea typeface="Malgun Gothic"/>
              </a:rPr>
            </a:br>
            <a:r>
              <a:rPr lang="en-US" sz="1400" b="1">
                <a:solidFill>
                  <a:srgbClr val="000000"/>
                </a:solidFill>
                <a:latin typeface="Malgun Gothic"/>
                <a:ea typeface="한국외대체 M"/>
              </a:rPr>
              <a:t>2.2.5</a:t>
            </a: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.</a:t>
            </a:r>
            <a:r>
              <a:rPr 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 기능 </a:t>
            </a: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#</a:t>
            </a:r>
            <a:r>
              <a:rPr lang="en-US" sz="1400" b="1">
                <a:solidFill>
                  <a:srgbClr val="000000"/>
                </a:solidFill>
                <a:latin typeface="Malgun Gothic"/>
                <a:ea typeface="한국외대체 M"/>
              </a:rPr>
              <a:t>5</a:t>
            </a: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(</a:t>
            </a:r>
            <a:r>
              <a:rPr 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마이페이지 기능</a:t>
            </a:r>
            <a:r>
              <a:rPr lang="en-US" altLang="ko-KR" sz="1400" b="1">
                <a:solidFill>
                  <a:srgbClr val="000000"/>
                </a:solidFill>
                <a:latin typeface="Malgun Gothic"/>
                <a:ea typeface="한국외대체 M"/>
              </a:rPr>
              <a:t>)</a:t>
            </a:r>
            <a:endParaRPr lang="ko-KR" altLang="en-US" sz="1400">
              <a:solidFill>
                <a:srgbClr val="000000"/>
              </a:solidFill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E9705A8-B068-127E-7D71-3F5033BCE6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963172"/>
              </p:ext>
            </p:extLst>
          </p:nvPr>
        </p:nvGraphicFramePr>
        <p:xfrm>
          <a:off x="107504" y="862250"/>
          <a:ext cx="8505037" cy="566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390">
                  <a:extLst>
                    <a:ext uri="{9D8B030D-6E8A-4147-A177-3AD203B41FA5}">
                      <a16:colId xmlns:a16="http://schemas.microsoft.com/office/drawing/2014/main" val="3762430386"/>
                    </a:ext>
                  </a:extLst>
                </a:gridCol>
                <a:gridCol w="7096647">
                  <a:extLst>
                    <a:ext uri="{9D8B030D-6E8A-4147-A177-3AD203B41FA5}">
                      <a16:colId xmlns:a16="http://schemas.microsoft.com/office/drawing/2014/main" val="3418967530"/>
                    </a:ext>
                  </a:extLst>
                </a:gridCol>
              </a:tblGrid>
              <a:tr h="50884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lvl="0" algn="just">
                        <a:buNone/>
                      </a:pPr>
                      <a:r>
                        <a:rPr lang="ko-KR" sz="1000" b="0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구분</a:t>
                      </a:r>
                      <a:endParaRPr lang="ko-KR" b="0" i="0" u="none" strike="noStrike" noProof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ko-KR" altLang="en-US" sz="1000">
                          <a:solidFill>
                            <a:schemeClr val="tx1"/>
                          </a:solidFill>
                          <a:effectLst/>
                          <a:latin typeface="한국외대체 L"/>
                        </a:rPr>
                        <a:t>내용</a:t>
                      </a:r>
                      <a:endParaRPr lang="ko-KR" altLang="en-US">
                        <a:effectLst/>
                      </a:endParaRPr>
                    </a:p>
                  </a:txBody>
                  <a:tcPr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8100330"/>
                  </a:ext>
                </a:extLst>
              </a:tr>
              <a:tr h="50884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요구사항명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마이페이지 기능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6185919"/>
                  </a:ext>
                </a:extLst>
              </a:tr>
              <a:tr h="50884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액터명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8408673"/>
                  </a:ext>
                </a:extLst>
              </a:tr>
              <a:tr h="50884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개요 및 설명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 마이페이지에서 저장한 추천 식단 열람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삭제 및 수정 기능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462732"/>
                  </a:ext>
                </a:extLst>
              </a:tr>
              <a:tr h="50884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사전 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사이드바에서 마이페이지 클릭 후 마이페이지로 이동해야 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953808"/>
                  </a:ext>
                </a:extLst>
              </a:tr>
              <a:tr h="944989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기본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marL="342900" lvl="0" indent="-342900" algn="just" rtl="0" fontAlgn="base">
                        <a:buFont typeface="+mj-lt"/>
                        <a:buAutoNum type="arabicPeriod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액터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사이드바에서 마이페이지 버튼 클릭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  <a:p>
                      <a:pPr marL="342900" lvl="0" indent="-342900" algn="just" rtl="0" fontAlgn="base">
                        <a:buFont typeface="+mj-lt"/>
                        <a:buAutoNum type="arabicPeriod" startAt="2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시스템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요청된 사항인 사용자의 </a:t>
                      </a:r>
                      <a:r>
                        <a:rPr lang="af-ZA" altLang="ko-KR" sz="1000">
                          <a:effectLst/>
                          <a:latin typeface="한국외대체 L"/>
                          <a:ea typeface="한국외대체 L"/>
                        </a:rPr>
                        <a:t>DB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에 접속하여 저장된 식단 내용 출력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  <a:p>
                      <a:pPr marL="342900" lvl="0" indent="-342900" algn="just" rtl="0" fontAlgn="base">
                        <a:buFont typeface="+mj-lt"/>
                        <a:buAutoNum type="arabicPeriod" startAt="3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액터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출력된 식단에 대해 열람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삭제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수정이 가능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  <a:p>
                      <a:pPr marL="342900" lvl="0" indent="-342900" algn="just" rtl="0" fontAlgn="base">
                        <a:buFont typeface="+mj-lt"/>
                        <a:buAutoNum type="arabicPeriod" startAt="4"/>
                      </a:pP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(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시스템</a:t>
                      </a:r>
                      <a:r>
                        <a:rPr lang="en-US" altLang="ko-KR" sz="1000">
                          <a:effectLst/>
                          <a:latin typeface="한국외대체 L"/>
                          <a:ea typeface="한국외대체 L"/>
                        </a:rPr>
                        <a:t>) </a:t>
                      </a:r>
                      <a:r>
                        <a:rPr lang="ko-KR" altLang="en-US" sz="1000">
                          <a:effectLst/>
                          <a:latin typeface="한국외대체 L"/>
                          <a:ea typeface="한국외대체 L"/>
                        </a:rPr>
                        <a:t>삭제와 수정 요청이 있을 경우 해당 사항 삭제 및 수정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1004610"/>
                  </a:ext>
                </a:extLst>
              </a:tr>
              <a:tr h="92422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예외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af-ZA">
                        <a:effectLst/>
                      </a:endParaRPr>
                    </a:p>
                    <a:p>
                      <a:pPr algn="just" rtl="0" fontAlgn="base"/>
                      <a:r>
                        <a:rPr lang="af-ZA" sz="1000">
                          <a:effectLst/>
                          <a:latin typeface="한국외대체 L"/>
                        </a:rPr>
                        <a:t>E1.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저장된 식단 개수가 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0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인데 개별 삭제가 아닌 전체 삭제 요청하는 경우 </a:t>
                      </a:r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  </a:t>
                      </a:r>
                      <a:r>
                        <a:rPr lang="af-ZA" sz="1000">
                          <a:effectLst/>
                          <a:latin typeface="한국외대체 L"/>
                        </a:rPr>
                        <a:t>E1-1.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삭제할 식단이 없습니다 라는 메시지 출력 </a:t>
                      </a:r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8213589"/>
                  </a:ext>
                </a:extLst>
              </a:tr>
              <a:tr h="633454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대안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9584116"/>
                  </a:ext>
                </a:extLst>
              </a:tr>
              <a:tr h="50884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사후조건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삭제 및 수정 된 식단의 메시지 출력한다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6847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9015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04863-66C3-45AC-5F4A-BB09C9573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rgbClr val="0F3153"/>
                </a:solidFill>
                <a:latin typeface="Malgun Gothic"/>
                <a:ea typeface="Malgun Gothic"/>
              </a:rPr>
              <a:t>2. </a:t>
            </a:r>
            <a:r>
              <a:rPr lang="ko-KR" altLang="en-US" sz="2400" b="1">
                <a:solidFill>
                  <a:srgbClr val="0F3153"/>
                </a:solidFill>
                <a:latin typeface="Malgun Gothic"/>
                <a:ea typeface="Malgun Gothic"/>
              </a:rPr>
              <a:t>기능적 요구</a:t>
            </a:r>
            <a:br>
              <a:rPr lang="ko-KR" altLang="en-US" sz="2400" b="1">
                <a:solidFill>
                  <a:srgbClr val="0F3153"/>
                </a:solidFill>
                <a:latin typeface="Malgun Gothic"/>
                <a:ea typeface="Malgun Gothic"/>
              </a:rPr>
            </a:br>
            <a:r>
              <a:rPr lang="en-US" sz="1400" b="1">
                <a:solidFill>
                  <a:srgbClr val="000000"/>
                </a:solidFill>
                <a:ea typeface="한국외대체 M"/>
              </a:rPr>
              <a:t>2.2.6</a:t>
            </a:r>
            <a:r>
              <a:rPr lang="en-US" altLang="ko-KR" sz="1400" b="1">
                <a:solidFill>
                  <a:srgbClr val="000000"/>
                </a:solidFill>
                <a:ea typeface="한국외대체 M"/>
              </a:rPr>
              <a:t>.</a:t>
            </a:r>
            <a:r>
              <a:rPr lang="ko-KR" sz="1400" b="1">
                <a:solidFill>
                  <a:srgbClr val="000000"/>
                </a:solidFill>
                <a:ea typeface="한국외대체 M"/>
              </a:rPr>
              <a:t> 기능 </a:t>
            </a:r>
            <a:r>
              <a:rPr lang="en-US" altLang="ko-KR" sz="1400" b="1">
                <a:solidFill>
                  <a:srgbClr val="000000"/>
                </a:solidFill>
                <a:ea typeface="한국외대체 M"/>
              </a:rPr>
              <a:t>#</a:t>
            </a:r>
            <a:r>
              <a:rPr lang="en-US" sz="1400" b="1">
                <a:solidFill>
                  <a:srgbClr val="000000"/>
                </a:solidFill>
                <a:ea typeface="한국외대체 M"/>
              </a:rPr>
              <a:t>6</a:t>
            </a:r>
            <a:r>
              <a:rPr lang="en-US" altLang="ko-KR" sz="1400" b="1">
                <a:solidFill>
                  <a:srgbClr val="000000"/>
                </a:solidFill>
                <a:ea typeface="한국외대체 M"/>
              </a:rPr>
              <a:t>(</a:t>
            </a:r>
            <a:r>
              <a:rPr lang="ko-KR" sz="1400" b="1">
                <a:solidFill>
                  <a:srgbClr val="000000"/>
                </a:solidFill>
                <a:ea typeface="한국외대체 M"/>
              </a:rPr>
              <a:t>후기 추천 평가 기능</a:t>
            </a:r>
            <a:r>
              <a:rPr lang="en-US" altLang="ko-KR" sz="1400" b="1">
                <a:solidFill>
                  <a:srgbClr val="000000"/>
                </a:solidFill>
                <a:ea typeface="한국외대체 M"/>
              </a:rPr>
              <a:t>)</a:t>
            </a:r>
            <a:r>
              <a:rPr lang="ko-KR" sz="1400" b="1">
                <a:solidFill>
                  <a:srgbClr val="000000"/>
                </a:solidFill>
                <a:ea typeface="한국외대체 M"/>
              </a:rPr>
              <a:t> </a:t>
            </a:r>
            <a:endParaRPr lang="ko-KR" sz="1400">
              <a:solidFill>
                <a:srgbClr val="000000"/>
              </a:solidFill>
              <a:ea typeface="한국외대체 M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FFDF12C-5563-399A-47BB-19F02BFED2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31220"/>
              </p:ext>
            </p:extLst>
          </p:nvPr>
        </p:nvGraphicFramePr>
        <p:xfrm>
          <a:off x="330506" y="1028241"/>
          <a:ext cx="7781717" cy="55404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6543">
                  <a:extLst>
                    <a:ext uri="{9D8B030D-6E8A-4147-A177-3AD203B41FA5}">
                      <a16:colId xmlns:a16="http://schemas.microsoft.com/office/drawing/2014/main" val="134279508"/>
                    </a:ext>
                  </a:extLst>
                </a:gridCol>
                <a:gridCol w="6495174">
                  <a:extLst>
                    <a:ext uri="{9D8B030D-6E8A-4147-A177-3AD203B41FA5}">
                      <a16:colId xmlns:a16="http://schemas.microsoft.com/office/drawing/2014/main" val="1060004502"/>
                    </a:ext>
                  </a:extLst>
                </a:gridCol>
              </a:tblGrid>
              <a:tr h="50265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구분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내용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6744246"/>
                  </a:ext>
                </a:extLst>
              </a:tr>
              <a:tr h="65904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요구사항명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경험해 본 회원들이 그 식단에 대해서 후기나 추천 또는 평가할 수 있는 기능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870711"/>
                  </a:ext>
                </a:extLst>
              </a:tr>
              <a:tr h="50265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액터명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0116842"/>
                  </a:ext>
                </a:extLst>
              </a:tr>
              <a:tr h="65904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개요 및 설명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사용자는 웹 내에서 자신이 시도한 식단에 대한 후기를 작성하거나 다른 사용자들에게 추천할 수 있다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980956"/>
                  </a:ext>
                </a:extLst>
              </a:tr>
              <a:tr h="50265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사전 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웹에 로그인 되어 있어야 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 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94788"/>
                  </a:ext>
                </a:extLst>
              </a:tr>
              <a:tr h="949464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기본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en-US" altLang="ko-KR" sz="1000">
                          <a:effectLst/>
                          <a:latin typeface="한국외대체 L"/>
                        </a:rPr>
                        <a:t>1.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사용자는 웹 내의 “식단 후기 작성” 또는 “식단 추천” 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섹션으로 이동한다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en-US" altLang="ko-KR" sz="1000">
                          <a:effectLst/>
                          <a:latin typeface="한국외대체 L"/>
                        </a:rPr>
                        <a:t>2.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사용자는 작성하고자 하는 식단에 대한 후기를 작성하거나 추천 이유를 입력한다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. 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en-US" altLang="ko-KR" sz="1000">
                          <a:effectLst/>
                          <a:latin typeface="한국외대체 L"/>
                        </a:rPr>
                        <a:t>3. 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사용자는 작성한 후기를 저장하고 웹 상에 공개하거나 비공개로 설정한다</a:t>
                      </a:r>
                      <a:r>
                        <a:rPr lang="en-US" altLang="ko-KR" sz="1000">
                          <a:effectLst/>
                          <a:latin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5515054"/>
                  </a:ext>
                </a:extLst>
              </a:tr>
              <a:tr h="50265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예외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인증오류 또는 권한 오류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966313"/>
                  </a:ext>
                </a:extLst>
              </a:tr>
              <a:tr h="502658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대안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>
                        <a:effectLst/>
                      </a:endParaRPr>
                    </a:p>
                    <a:p>
                      <a:pPr rtl="0" fontAlgn="base"/>
                      <a:r>
                        <a:rPr lang="en-US" altLang="ko-KR" sz="1000">
                          <a:effectLst/>
                          <a:ea typeface="한국외대체 L"/>
                        </a:rPr>
                        <a:t>-</a:t>
                      </a:r>
                      <a:r>
                        <a:rPr lang="en-US" sz="1000">
                          <a:effectLst/>
                          <a:latin typeface="한국외대체 L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1166669"/>
                  </a:ext>
                </a:extLst>
              </a:tr>
              <a:tr h="65904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사후조건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회원이 후기를 작성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수정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, </a:t>
                      </a:r>
                      <a:r>
                        <a:rPr lang="ko-KR" altLang="en-US" sz="1000">
                          <a:effectLst/>
                          <a:ea typeface="한국외대체 L"/>
                        </a:rPr>
                        <a:t>삭제한 경우 변경사항은 웹읲 데이터베이스에 반영되어 다른 사용자들의 열람 가능하며 추천을 작성한경우 확인하고 참고할 수 있다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 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2441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5271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60DF2-4E42-6270-FFC4-3DBBE5F8C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rgbClr val="0F3153"/>
                </a:solidFill>
                <a:latin typeface="Malgun Gothic"/>
                <a:ea typeface="Malgun Gothic"/>
              </a:rPr>
              <a:t>2. </a:t>
            </a:r>
            <a:r>
              <a:rPr lang="ko-KR" altLang="en-US" sz="2400" b="1">
                <a:solidFill>
                  <a:srgbClr val="0F3153"/>
                </a:solidFill>
                <a:latin typeface="Malgun Gothic"/>
                <a:ea typeface="Malgun Gothic"/>
              </a:rPr>
              <a:t>기능적 요구</a:t>
            </a:r>
            <a:br>
              <a:rPr lang="ko-KR" altLang="en-US" sz="2400" b="1">
                <a:latin typeface="Malgun Gothic"/>
                <a:ea typeface="Malgun Gothic"/>
              </a:rPr>
            </a:br>
            <a:r>
              <a:rPr lang="en-US" sz="1400" b="1">
                <a:solidFill>
                  <a:srgbClr val="000000"/>
                </a:solidFill>
                <a:ea typeface="한국외대체 M"/>
              </a:rPr>
              <a:t>2.2.7</a:t>
            </a:r>
            <a:r>
              <a:rPr lang="en-US" altLang="ko-KR" sz="1400" b="1">
                <a:solidFill>
                  <a:srgbClr val="000000"/>
                </a:solidFill>
                <a:ea typeface="한국외대체 M"/>
              </a:rPr>
              <a:t>.</a:t>
            </a:r>
            <a:r>
              <a:rPr lang="ko-KR" altLang="en-US" sz="1400" b="1">
                <a:solidFill>
                  <a:srgbClr val="000000"/>
                </a:solidFill>
                <a:ea typeface="한국외대체 M"/>
              </a:rPr>
              <a:t> 기능 </a:t>
            </a:r>
            <a:r>
              <a:rPr lang="en-US" altLang="ko-KR" sz="1400" b="1">
                <a:solidFill>
                  <a:srgbClr val="000000"/>
                </a:solidFill>
                <a:ea typeface="한국외대체 M"/>
              </a:rPr>
              <a:t>#</a:t>
            </a:r>
            <a:r>
              <a:rPr lang="en-US" sz="1400" b="1">
                <a:solidFill>
                  <a:srgbClr val="000000"/>
                </a:solidFill>
                <a:ea typeface="한국외대체 M"/>
              </a:rPr>
              <a:t>7</a:t>
            </a:r>
            <a:r>
              <a:rPr lang="en-US" altLang="ko-KR" sz="1400" b="1">
                <a:solidFill>
                  <a:srgbClr val="000000"/>
                </a:solidFill>
                <a:ea typeface="한국외대체 M"/>
              </a:rPr>
              <a:t>(</a:t>
            </a:r>
            <a:r>
              <a:rPr lang="ko-KR" altLang="en-US" sz="1400" b="1" err="1">
                <a:solidFill>
                  <a:srgbClr val="000000"/>
                </a:solidFill>
                <a:ea typeface="한국외대체 M"/>
              </a:rPr>
              <a:t>유지칼로리</a:t>
            </a:r>
            <a:r>
              <a:rPr lang="ko-KR" altLang="en-US" sz="1400" b="1">
                <a:solidFill>
                  <a:srgbClr val="000000"/>
                </a:solidFill>
                <a:ea typeface="한국외대체 M"/>
              </a:rPr>
              <a:t> 계산 식단 피드백 기능</a:t>
            </a:r>
            <a:r>
              <a:rPr lang="en-US" altLang="ko-KR" sz="1400" b="1">
                <a:solidFill>
                  <a:srgbClr val="000000"/>
                </a:solidFill>
                <a:ea typeface="한국외대체 M"/>
              </a:rPr>
              <a:t>)</a:t>
            </a:r>
            <a:r>
              <a:rPr lang="ko-KR" altLang="en-US" sz="1400" b="1">
                <a:solidFill>
                  <a:srgbClr val="000000"/>
                </a:solidFill>
                <a:ea typeface="한국외대체 M"/>
              </a:rPr>
              <a:t> </a:t>
            </a:r>
            <a:endParaRPr lang="ko-KR" altLang="en-US" sz="1400">
              <a:solidFill>
                <a:srgbClr val="000000"/>
              </a:solidFill>
              <a:ea typeface="한국외대체 M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D9BB8CB-8C9F-22AC-F82F-5DC674E869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203864"/>
              </p:ext>
            </p:extLst>
          </p:nvPr>
        </p:nvGraphicFramePr>
        <p:xfrm>
          <a:off x="312144" y="881349"/>
          <a:ext cx="6737492" cy="588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3902">
                  <a:extLst>
                    <a:ext uri="{9D8B030D-6E8A-4147-A177-3AD203B41FA5}">
                      <a16:colId xmlns:a16="http://schemas.microsoft.com/office/drawing/2014/main" val="1518472984"/>
                    </a:ext>
                  </a:extLst>
                </a:gridCol>
                <a:gridCol w="5623590">
                  <a:extLst>
                    <a:ext uri="{9D8B030D-6E8A-4147-A177-3AD203B41FA5}">
                      <a16:colId xmlns:a16="http://schemas.microsoft.com/office/drawing/2014/main" val="357629538"/>
                    </a:ext>
                  </a:extLst>
                </a:gridCol>
              </a:tblGrid>
              <a:tr h="46158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구분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내용 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9906603"/>
                  </a:ext>
                </a:extLst>
              </a:tr>
              <a:tr h="594925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요구사항명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정보 입력한 데이터로 유지칼로리 계산해서 오늘 식단 피드백 해주는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기능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117231"/>
                  </a:ext>
                </a:extLst>
              </a:tr>
              <a:tr h="46158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액터명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시스템 또는 피드백 모듈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301423"/>
                  </a:ext>
                </a:extLst>
              </a:tr>
              <a:tr h="594925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개요 및 설명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시스템은 사용자가 입력한 정보와 식단 데이터를 기반으로 해당 날짜의 유지칼로리르 계산하고 식단에 대한 피드백을 제공한다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382278"/>
                  </a:ext>
                </a:extLst>
              </a:tr>
              <a:tr h="594925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사전 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사용자는 웹에 로그인 되어 있어야하며 개인프로필에 신체정보를 입력해야한다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하루 섭취한 음식의 정보를 입력해야한다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0338036"/>
                  </a:ext>
                </a:extLst>
              </a:tr>
              <a:tr h="994961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기본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시스템은 사용자의 프로필 정보와 입력한 음식 데이터를 기반으로 해당 날짜의 유지칼로리를 계산한다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계산된 유지칼로리와 사용자가 섭취한 칼로리를 비교하여 남은 칼로리 또는 초과한 칼로리를 계산한다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시스템은 오늘의 식단에 대한 피드백을 제공한다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0333012"/>
                  </a:ext>
                </a:extLst>
              </a:tr>
              <a:tr h="46158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예외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프로필 정보 또는 음식 정보 미입력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2615101"/>
                  </a:ext>
                </a:extLst>
              </a:tr>
              <a:tr h="461580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대안 흐름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>
                        <a:effectLst/>
                      </a:endParaRPr>
                    </a:p>
                    <a:p>
                      <a:pPr rtl="0" fontAlgn="base"/>
                      <a:r>
                        <a:rPr lang="en-US" altLang="ko-KR" sz="1000">
                          <a:effectLst/>
                          <a:ea typeface="한국외대체 L"/>
                        </a:rPr>
                        <a:t>-</a:t>
                      </a:r>
                      <a:r>
                        <a:rPr lang="en-US" sz="1000">
                          <a:effectLst/>
                          <a:latin typeface="한국외대체 L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9686774"/>
                  </a:ext>
                </a:extLst>
              </a:tr>
              <a:tr h="594925"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algn="just"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사후조건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시스템은 계산된 유지칼로리와 사용자가 섭취한 칼로리에 대한 피드백을 사용자에게 제공한다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  <a:p>
                      <a:pPr rtl="0" fontAlgn="base"/>
                      <a:r>
                        <a:rPr lang="ko-KR" altLang="en-US" sz="1000">
                          <a:effectLst/>
                          <a:ea typeface="한국외대체 L"/>
                        </a:rPr>
                        <a:t>사용자는 피드백을 통해 더욱 신중하게 식단을 선택할 수 있다</a:t>
                      </a:r>
                      <a:r>
                        <a:rPr lang="en-US" altLang="ko-KR" sz="1000">
                          <a:effectLst/>
                          <a:ea typeface="한국외대체 L"/>
                        </a:rPr>
                        <a:t>.</a:t>
                      </a:r>
                      <a:r>
                        <a:rPr lang="ko-KR" altLang="en-US" sz="1000">
                          <a:effectLst/>
                          <a:latin typeface="한국외대체 L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9801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616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23850" y="1125537"/>
            <a:ext cx="3888110" cy="5183187"/>
          </a:xfrm>
        </p:spPr>
        <p:txBody>
          <a:bodyPr>
            <a:normAutofit fontScale="85000" lnSpcReduction="10000"/>
          </a:bodyPr>
          <a:lstStyle/>
          <a:p>
            <a:pPr marL="0" marR="0" lvl="0" indent="0" algn="just" defTabSz="540000" rtl="0" eaLnBrk="1" fontAlgn="auto" latinLnBrk="1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ko-KR" sz="2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1. </a:t>
            </a:r>
            <a:r>
              <a:rPr kumimoji="0" lang="ko-KR" altLang="en-US" sz="2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개요</a:t>
            </a:r>
            <a:endParaRPr kumimoji="0" lang="en-US" altLang="ko-KR" sz="28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1.1.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시스템의 개요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1.2.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범위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1.3.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정의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,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약어</a:t>
            </a:r>
            <a:endParaRPr kumimoji="0" lang="en-US" altLang="ko-KR" sz="18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363220" lvl="1" indent="0" algn="just">
              <a:buNone/>
              <a:defRPr/>
            </a:pPr>
            <a:endParaRPr kumimoji="0" lang="ko-KR" altLang="en-US" sz="18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363220" lvl="1" indent="0" algn="just">
              <a:buNone/>
              <a:defRPr/>
            </a:pPr>
            <a:endParaRPr lang="en-US" altLang="ko-KR" sz="8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algn="just">
              <a:buNone/>
              <a:defRPr/>
            </a:pPr>
            <a:r>
              <a:rPr kumimoji="0" lang="en-US" altLang="ko-KR" sz="2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2. </a:t>
            </a:r>
            <a:r>
              <a:rPr lang="ko-KR" altLang="en-US" sz="2800" b="1">
                <a:solidFill>
                  <a:srgbClr val="0F3153"/>
                </a:solidFill>
                <a:latin typeface="맑은 고딕"/>
                <a:ea typeface="맑은 고딕"/>
              </a:rPr>
              <a:t>기능적 요구</a:t>
            </a:r>
            <a:endParaRPr kumimoji="0" lang="en-US" altLang="ko-KR" sz="28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highlight>
                <a:srgbClr val="F5F5F5"/>
              </a:highlight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	</a:t>
            </a:r>
            <a:r>
              <a:rPr kumimoji="0" lang="en-US" altLang="ko-KR" sz="19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 </a:t>
            </a:r>
            <a:r>
              <a:rPr kumimoji="0" lang="ko-KR" altLang="en-US" sz="19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외부 인터페이스 요구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2.1.1.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사용자 인터페이스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2.1.2.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하드웨어 인터페이스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2.1.3.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소프트웨어 및 통신 인터페이스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	</a:t>
            </a:r>
            <a:r>
              <a:rPr kumimoji="0" lang="en-US" altLang="ko-KR" sz="19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2.2. </a:t>
            </a:r>
            <a:r>
              <a:rPr kumimoji="0" lang="ko-KR" altLang="en-US" sz="19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요구 기능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2.2.1.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#1(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식단 추천 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#1)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2.2.2.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#2(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음식 검색 및 등록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#2)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2.2.3.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#3(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다이어리 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#3)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2.2.4.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#4(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영양정보 확인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#4)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2.2.5.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#5(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마이페이지 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#5)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2.2.6.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#6(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후기추천평가 기능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#6)</a:t>
            </a:r>
          </a:p>
          <a:p>
            <a:pPr marL="363220" lvl="1" indent="0" algn="just">
              <a:buNone/>
              <a:defRPr/>
            </a:pP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2.2.7.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기능 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#7(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식단 피드백 기능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#7)</a:t>
            </a:r>
          </a:p>
          <a:p>
            <a:pPr marL="363220" lvl="1" indent="0" algn="just">
              <a:buNone/>
              <a:defRPr/>
            </a:pPr>
            <a:endParaRPr kumimoji="0" lang="en-US" altLang="ko-KR" sz="18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363220" marR="0" lvl="1" indent="0" algn="just" defTabSz="540000" rtl="0" eaLnBrk="1" fontAlgn="auto" latinLnBrk="1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 2" panose="05020102010507070707" pitchFamily="18" charset="2"/>
              <a:buNone/>
              <a:tabLst/>
              <a:defRPr/>
            </a:pPr>
            <a:endParaRPr lang="en-US" altLang="ko-KR" sz="8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3220" marR="0" lvl="1" indent="0" algn="l" defTabSz="540000" rtl="0" eaLnBrk="1" fontAlgn="auto" latinLnBrk="1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 2" panose="05020102010507070707" pitchFamily="18" charset="2"/>
              <a:buNone/>
              <a:tabLst/>
              <a:defRPr/>
            </a:pPr>
            <a:endParaRPr lang="ko-KR" altLang="en-US" sz="18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  <a:p>
            <a:endParaRPr lang="ko-KR" alt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목차</a:t>
            </a:r>
          </a:p>
        </p:txBody>
      </p:sp>
      <p:sp>
        <p:nvSpPr>
          <p:cNvPr id="2" name="내용 개체 틀 3">
            <a:extLst>
              <a:ext uri="{FF2B5EF4-FFF2-40B4-BE49-F238E27FC236}">
                <a16:creationId xmlns:a16="http://schemas.microsoft.com/office/drawing/2014/main" id="{20ECC5A6-17E9-6499-3B04-12EA8A741E1A}"/>
              </a:ext>
            </a:extLst>
          </p:cNvPr>
          <p:cNvSpPr txBox="1">
            <a:spLocks/>
          </p:cNvSpPr>
          <p:nvPr/>
        </p:nvSpPr>
        <p:spPr>
          <a:xfrm>
            <a:off x="4463988" y="1136805"/>
            <a:ext cx="4356162" cy="5183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2000" indent="-252000" algn="l" defTabSz="914400" rtl="0" eaLnBrk="1" latinLnBrk="1" hangingPunct="1">
              <a:spcBef>
                <a:spcPts val="4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538163" indent="-2730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717550" indent="-179388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896938" indent="-179388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tabLst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1076325" indent="-179388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540000">
              <a:lnSpc>
                <a:spcPct val="110000"/>
              </a:lnSpc>
              <a:buClr>
                <a:srgbClr val="FF0000"/>
              </a:buClr>
              <a:buNone/>
              <a:defRPr/>
            </a:pPr>
            <a:r>
              <a:rPr lang="en-US" altLang="ko-KR" b="1">
                <a:solidFill>
                  <a:srgbClr val="0F3153"/>
                </a:solidFill>
                <a:latin typeface="맑은 고딕"/>
                <a:ea typeface="맑은 고딕"/>
              </a:rPr>
              <a:t>3. </a:t>
            </a:r>
            <a:r>
              <a:rPr lang="ko-KR" altLang="en-US" b="1">
                <a:solidFill>
                  <a:srgbClr val="0F3153"/>
                </a:solidFill>
                <a:latin typeface="맑은 고딕"/>
                <a:ea typeface="맑은 고딕"/>
              </a:rPr>
              <a:t>기타 요구 및 제약 사항</a:t>
            </a:r>
            <a:endParaRPr lang="en-US" altLang="ko-KR" b="1">
              <a:solidFill>
                <a:srgbClr val="0F3153"/>
              </a:solidFill>
              <a:latin typeface="맑은 고딕"/>
              <a:ea typeface="맑은 고딕"/>
            </a:endParaRPr>
          </a:p>
          <a:p>
            <a:pPr marL="0" indent="0" algn="just" defTabSz="540000">
              <a:lnSpc>
                <a:spcPct val="110000"/>
              </a:lnSpc>
              <a:buClr>
                <a:srgbClr val="FF0000"/>
              </a:buClr>
              <a:buNone/>
              <a:defRPr/>
            </a:pP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</a:rPr>
              <a:t>	3.1.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</a:rPr>
              <a:t>성능 요구</a:t>
            </a:r>
          </a:p>
          <a:p>
            <a:pPr marL="0" indent="0" algn="just" defTabSz="540000">
              <a:lnSpc>
                <a:spcPct val="110000"/>
              </a:lnSpc>
              <a:buClr>
                <a:srgbClr val="FF0000"/>
              </a:buClr>
              <a:buNone/>
              <a:defRPr/>
            </a:pP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</a:rPr>
              <a:t>	3.2. H/W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</a:rPr>
              <a:t>요구</a:t>
            </a:r>
          </a:p>
          <a:p>
            <a:pPr marL="0" indent="0" algn="just" defTabSz="540000">
              <a:lnSpc>
                <a:spcPct val="110000"/>
              </a:lnSpc>
              <a:buClr>
                <a:srgbClr val="FF0000"/>
              </a:buClr>
              <a:buNone/>
              <a:defRPr/>
            </a:pP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</a:rPr>
              <a:t>	3.3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</a:rPr>
              <a:t>예외 조건 및 이의 처리</a:t>
            </a:r>
          </a:p>
          <a:p>
            <a:pPr marL="0" indent="0" algn="just" defTabSz="540000">
              <a:lnSpc>
                <a:spcPct val="110000"/>
              </a:lnSpc>
              <a:buClr>
                <a:srgbClr val="FF0000"/>
              </a:buClr>
              <a:buNone/>
              <a:defRPr/>
            </a:pP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</a:rPr>
              <a:t>	3.4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</a:rPr>
              <a:t>자원</a:t>
            </a: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</a:rPr>
              <a:t>,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</a:rPr>
              <a:t>인력에 대한 제약 조건</a:t>
            </a:r>
            <a:endParaRPr lang="en-US" altLang="ko-KR" sz="1800" b="1">
              <a:solidFill>
                <a:srgbClr val="0F3153"/>
              </a:solidFill>
              <a:latin typeface="맑은 고딕"/>
              <a:ea typeface="맑은 고딕"/>
            </a:endParaRPr>
          </a:p>
          <a:p>
            <a:pPr marL="0" indent="0" algn="just" defTabSz="540000">
              <a:lnSpc>
                <a:spcPct val="110000"/>
              </a:lnSpc>
              <a:buClr>
                <a:srgbClr val="FF0000"/>
              </a:buClr>
              <a:buNone/>
              <a:defRPr/>
            </a:pPr>
            <a:endParaRPr lang="ko-KR" altLang="en-US" sz="1800" b="1">
              <a:solidFill>
                <a:srgbClr val="0F3153"/>
              </a:solidFill>
              <a:latin typeface="맑은 고딕"/>
              <a:ea typeface="맑은 고딕"/>
            </a:endParaRPr>
          </a:p>
          <a:p>
            <a:pPr marL="363220" lvl="1" indent="0" algn="just">
              <a:buFont typeface="Arial" pitchFamily="34" charset="0"/>
              <a:buNone/>
              <a:defRPr/>
            </a:pPr>
            <a:endParaRPr lang="en-US" altLang="ko-KR" sz="800" b="1">
              <a:solidFill>
                <a:srgbClr val="0F315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algn="just">
              <a:buFont typeface="Arial" pitchFamily="34" charset="0"/>
              <a:buNone/>
              <a:defRPr/>
            </a:pPr>
            <a:r>
              <a:rPr lang="en-US" altLang="ko-KR" b="1">
                <a:solidFill>
                  <a:srgbClr val="0F3153"/>
                </a:solidFill>
                <a:latin typeface="맑은 고딕"/>
                <a:ea typeface="맑은 고딕"/>
              </a:rPr>
              <a:t>4. </a:t>
            </a:r>
            <a:r>
              <a:rPr lang="ko-KR" altLang="en-US" b="1">
                <a:solidFill>
                  <a:srgbClr val="0F3153"/>
                </a:solidFill>
                <a:latin typeface="맑은 고딕"/>
                <a:ea typeface="맑은 고딕"/>
              </a:rPr>
              <a:t>인수 조건</a:t>
            </a:r>
            <a:endParaRPr lang="en-US" altLang="ko-KR" b="1">
              <a:solidFill>
                <a:srgbClr val="0F3153"/>
              </a:solidFill>
              <a:latin typeface="맑은 고딕"/>
              <a:ea typeface="맑은 고딕"/>
            </a:endParaRPr>
          </a:p>
          <a:p>
            <a:pPr marL="0" indent="0" algn="just">
              <a:buFont typeface="Arial" pitchFamily="34" charset="0"/>
              <a:buNone/>
              <a:defRPr/>
            </a:pP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</a:rPr>
              <a:t>      4.1.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</a:rPr>
              <a:t>기능 시험 및 성능 시험</a:t>
            </a:r>
            <a:endParaRPr lang="en-US" altLang="ko-KR" sz="1800" b="1">
              <a:solidFill>
                <a:srgbClr val="0F3153"/>
              </a:solidFill>
              <a:latin typeface="맑은 고딕"/>
              <a:ea typeface="맑은 고딕"/>
            </a:endParaRPr>
          </a:p>
          <a:p>
            <a:pPr marL="363220" lvl="1" indent="0" algn="just">
              <a:buFont typeface="Arial" pitchFamily="34" charset="0"/>
              <a:buNone/>
              <a:defRPr/>
            </a:pPr>
            <a:endParaRPr lang="en-US" altLang="ko-KR" sz="1800" b="1">
              <a:solidFill>
                <a:srgbClr val="0F3153"/>
              </a:solidFill>
              <a:latin typeface="맑은 고딕"/>
              <a:ea typeface="맑은 고딕"/>
            </a:endParaRPr>
          </a:p>
          <a:p>
            <a:pPr marL="363220" lvl="1" indent="0" algn="just" defTabSz="540000">
              <a:lnSpc>
                <a:spcPct val="110000"/>
              </a:lnSpc>
              <a:spcBef>
                <a:spcPts val="400"/>
              </a:spcBef>
              <a:buClr>
                <a:srgbClr val="0000CC"/>
              </a:buClr>
              <a:buSzPct val="100000"/>
              <a:buFont typeface="Wingdings 2" panose="05020102010507070707" pitchFamily="18" charset="2"/>
              <a:buNone/>
              <a:defRPr/>
            </a:pPr>
            <a:endParaRPr lang="en-US" altLang="ko-KR" sz="800" b="1">
              <a:solidFill>
                <a:srgbClr val="0F315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algn="just" defTabSz="540000">
              <a:lnSpc>
                <a:spcPct val="110000"/>
              </a:lnSpc>
              <a:buClr>
                <a:srgbClr val="FF0000"/>
              </a:buClr>
              <a:buFont typeface="Wingdings" panose="05000000000000000000" pitchFamily="2" charset="2"/>
              <a:buNone/>
              <a:defRPr/>
            </a:pPr>
            <a:r>
              <a:rPr lang="en-US" altLang="ko-KR" b="1">
                <a:solidFill>
                  <a:srgbClr val="0F3153"/>
                </a:solidFill>
                <a:latin typeface="맑은 고딕"/>
                <a:ea typeface="맑은 고딕"/>
              </a:rPr>
              <a:t>5. </a:t>
            </a:r>
            <a:r>
              <a:rPr lang="ko-KR" altLang="en-US" b="1">
                <a:solidFill>
                  <a:srgbClr val="0F3153"/>
                </a:solidFill>
                <a:latin typeface="맑은 고딕"/>
                <a:ea typeface="맑은 고딕"/>
              </a:rPr>
              <a:t>참고 자료 </a:t>
            </a:r>
            <a:endParaRPr lang="ko-KR" altLang="en-US" sz="1800" b="1">
              <a:solidFill>
                <a:srgbClr val="0F3153"/>
              </a:solidFill>
              <a:latin typeface="맑은 고딕"/>
              <a:ea typeface="맑은 고딕"/>
            </a:endParaRP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2811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3. </a:t>
            </a:r>
            <a:r>
              <a:rPr kumimoji="0" lang="ko-KR" altLang="en-US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기타 요구 및 제약 사항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3.1.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성능 요구 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0EB02D-6D08-0279-1D2B-E2DFC427E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880828"/>
            <a:ext cx="8064896" cy="145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856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3. </a:t>
            </a:r>
            <a:r>
              <a:rPr kumimoji="0" lang="ko-KR" altLang="en-US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기타 요구 및 제약 사항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3.2. H/W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요구</a:t>
            </a: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ED256D1-103B-5810-D3FE-5DD4D9A27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1085"/>
            <a:ext cx="6300192" cy="318799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BC4EC3F-2F5D-D221-97CF-B26797B67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" y="4149080"/>
            <a:ext cx="6444716" cy="243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885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3. </a:t>
            </a:r>
            <a:r>
              <a:rPr kumimoji="0" lang="ko-KR" altLang="en-US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기타 요구 및 제약 사항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3.3.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예외 조건 및 이의 처리</a:t>
            </a: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0ABEECA-4D5B-5B8E-A06F-7054A97B9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728"/>
            <a:ext cx="9144000" cy="345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01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3. </a:t>
            </a:r>
            <a:r>
              <a:rPr kumimoji="0" lang="ko-KR" altLang="en-US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기타 요구 및 제약 사항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3.4.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자원</a:t>
            </a: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,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인력에 대한 제약 조건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18E58FF-27E0-5878-251B-CD7FF9F6C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2" y="2636912"/>
            <a:ext cx="9144000" cy="145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604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lang="en-US" altLang="ko-KR" sz="2400" b="1">
                <a:solidFill>
                  <a:srgbClr val="0F3153"/>
                </a:solidFill>
                <a:latin typeface="맑은 고딕"/>
                <a:ea typeface="맑은 고딕"/>
              </a:rPr>
              <a:t>4</a:t>
            </a: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. </a:t>
            </a:r>
            <a:r>
              <a:rPr kumimoji="0" lang="ko-KR" altLang="en-US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인수 조건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4.1</a:t>
            </a:r>
            <a:r>
              <a:rPr lang="en-US" altLang="ko-KR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.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기능 시험 및 성능 시험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D59BE9-8DBA-1844-0471-A746FAC26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1778"/>
            <a:ext cx="9144000" cy="351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446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5. </a:t>
            </a:r>
            <a:r>
              <a:rPr kumimoji="0" lang="ko-KR" altLang="en-US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참고자료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D2AA6D1-113F-B9E8-8C1A-C6BE413AE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8843"/>
            <a:ext cx="9144000" cy="250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949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Object 1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0650" y="2240868"/>
            <a:ext cx="3820215" cy="1343558"/>
          </a:xfrm>
          <a:prstGeom prst="rect">
            <a:avLst/>
          </a:prstGeom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7839CCB0-A435-47F9-B416-B25DABB89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52636"/>
            <a:ext cx="807244" cy="292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1BB239-F01C-4017-BB4E-1B96AE9F2CE9}"/>
              </a:ext>
            </a:extLst>
          </p:cNvPr>
          <p:cNvSpPr txBox="1"/>
          <p:nvPr/>
        </p:nvSpPr>
        <p:spPr>
          <a:xfrm>
            <a:off x="895623" y="5031870"/>
            <a:ext cx="2750267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>
                <a:solidFill>
                  <a:srgbClr val="052A48"/>
                </a:solidFill>
                <a:effectLst/>
                <a:latin typeface="한국외대체 L"/>
                <a:ea typeface="맑은 고딕" panose="020B0503020000020004" pitchFamily="34" charset="-127"/>
                <a:cs typeface="Arial" panose="020B0604020202020204" pitchFamily="34" charset="0"/>
              </a:rPr>
              <a:t>Diet In Body Application</a:t>
            </a:r>
            <a:endParaRPr lang="ko-KR" altLang="en-US" sz="1200">
              <a:solidFill>
                <a:srgbClr val="6F7196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2" name="부제목 4">
            <a:extLst>
              <a:ext uri="{FF2B5EF4-FFF2-40B4-BE49-F238E27FC236}">
                <a16:creationId xmlns:a16="http://schemas.microsoft.com/office/drawing/2014/main" id="{813E959E-3AF6-1E4F-53C5-3A557654BC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623" y="3645024"/>
            <a:ext cx="4256861" cy="1080120"/>
          </a:xfrm>
        </p:spPr>
        <p:txBody>
          <a:bodyPr/>
          <a:lstStyle/>
          <a:p>
            <a:r>
              <a:rPr lang="en-US" altLang="ko-KR" sz="1400" b="1"/>
              <a:t>201904458 </a:t>
            </a:r>
            <a:r>
              <a:rPr lang="ko-KR" altLang="en-US" sz="1400" b="1"/>
              <a:t>이준용</a:t>
            </a:r>
            <a:endParaRPr lang="en-US" altLang="ko-KR" sz="1400" b="1"/>
          </a:p>
          <a:p>
            <a:r>
              <a:rPr lang="en-US" altLang="ko-KR" sz="1400" b="1"/>
              <a:t>202001574 </a:t>
            </a:r>
            <a:r>
              <a:rPr lang="ko-KR" altLang="en-US" sz="1400" b="1"/>
              <a:t>박찬근</a:t>
            </a:r>
            <a:endParaRPr lang="en-US" altLang="ko-KR" sz="1400" b="1"/>
          </a:p>
          <a:p>
            <a:r>
              <a:rPr lang="en-US" altLang="ko-KR" sz="1400" b="1"/>
              <a:t>201901940 </a:t>
            </a:r>
            <a:r>
              <a:rPr lang="ko-KR" altLang="en-US" sz="1400" b="1"/>
              <a:t>송경민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1. </a:t>
            </a:r>
            <a:r>
              <a:rPr kumimoji="0" lang="ko-KR" altLang="en-US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개요  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1.1.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시스템의 개요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FF208E-E987-BE8D-2D8E-1597AB78A929}"/>
              </a:ext>
            </a:extLst>
          </p:cNvPr>
          <p:cNvSpPr txBox="1"/>
          <p:nvPr/>
        </p:nvSpPr>
        <p:spPr>
          <a:xfrm>
            <a:off x="882134" y="3551481"/>
            <a:ext cx="7380820" cy="1705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ko-KR" sz="1800">
                <a:solidFill>
                  <a:srgbClr val="000000"/>
                </a:solidFill>
                <a:effectLst/>
                <a:ea typeface="한국외대체 L"/>
              </a:rPr>
              <a:t>올바른 식생활은 우리의 건강한 삶을 위해 필수적인 요소입니다</a:t>
            </a:r>
            <a:r>
              <a:rPr lang="en-US" altLang="ko-KR" sz="1800">
                <a:solidFill>
                  <a:srgbClr val="000000"/>
                </a:solidFill>
                <a:effectLst/>
                <a:ea typeface="한국외대체 L"/>
              </a:rPr>
              <a:t>. </a:t>
            </a:r>
            <a:r>
              <a:rPr lang="ko-KR" altLang="ko-KR" sz="1800">
                <a:solidFill>
                  <a:srgbClr val="000000"/>
                </a:solidFill>
                <a:effectLst/>
                <a:ea typeface="한국외대체 L"/>
              </a:rPr>
              <a:t>올바른 식생활은 우리의 신체적</a:t>
            </a:r>
            <a:r>
              <a:rPr lang="en-US" altLang="ko-KR" sz="1800">
                <a:solidFill>
                  <a:srgbClr val="000000"/>
                </a:solidFill>
                <a:effectLst/>
                <a:ea typeface="한국외대체 L"/>
              </a:rPr>
              <a:t>, </a:t>
            </a:r>
            <a:r>
              <a:rPr lang="ko-KR" altLang="ko-KR" sz="1800">
                <a:solidFill>
                  <a:srgbClr val="000000"/>
                </a:solidFill>
                <a:effectLst/>
                <a:ea typeface="한국외대체 L"/>
              </a:rPr>
              <a:t>정신적 건강을 유지하는 데 도움을 주며</a:t>
            </a:r>
            <a:r>
              <a:rPr lang="en-US" altLang="ko-KR" sz="1800">
                <a:solidFill>
                  <a:srgbClr val="000000"/>
                </a:solidFill>
                <a:effectLst/>
                <a:ea typeface="한국외대체 L"/>
              </a:rPr>
              <a:t>, </a:t>
            </a:r>
            <a:r>
              <a:rPr lang="ko-KR" altLang="ko-KR" sz="1800">
                <a:solidFill>
                  <a:srgbClr val="000000"/>
                </a:solidFill>
                <a:effectLst/>
                <a:ea typeface="한국외대체 L"/>
              </a:rPr>
              <a:t>영양 정보들은 우리가 올바른 식단을 선택하고 필요한 영양소를 충분히 섭취할 수 있도록 도와줍니다</a:t>
            </a:r>
            <a:r>
              <a:rPr lang="en-US" altLang="ko-KR" sz="1800">
                <a:solidFill>
                  <a:srgbClr val="000000"/>
                </a:solidFill>
                <a:effectLst/>
                <a:ea typeface="한국외대체 L"/>
              </a:rPr>
              <a:t>. </a:t>
            </a: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9209CB-C9C6-7B3B-36E3-9FACCD31EF76}"/>
              </a:ext>
            </a:extLst>
          </p:cNvPr>
          <p:cNvSpPr txBox="1"/>
          <p:nvPr/>
        </p:nvSpPr>
        <p:spPr>
          <a:xfrm>
            <a:off x="871972" y="1601180"/>
            <a:ext cx="7380820" cy="1289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ko-KR" sz="1800">
                <a:solidFill>
                  <a:srgbClr val="000000"/>
                </a:solidFill>
                <a:effectLst/>
                <a:ea typeface="한국외대체 L"/>
              </a:rPr>
              <a:t>우리는 식단 다이어리 작성</a:t>
            </a:r>
            <a:r>
              <a:rPr lang="en-US" altLang="ko-KR" sz="1800">
                <a:solidFill>
                  <a:srgbClr val="000000"/>
                </a:solidFill>
                <a:effectLst/>
                <a:ea typeface="한국외대체 L"/>
              </a:rPr>
              <a:t>, </a:t>
            </a:r>
            <a:r>
              <a:rPr lang="ko-KR" altLang="ko-KR" sz="1800">
                <a:solidFill>
                  <a:srgbClr val="000000"/>
                </a:solidFill>
                <a:effectLst/>
                <a:ea typeface="한국외대체 L"/>
              </a:rPr>
              <a:t>영양 정보 라벨 확인 등의 실천 방법을 통해 건강한 식생활을 실천할 수 있지만 여러 현실적인 이유로 혼자 지속하기 힘든 경우가 많습니다</a:t>
            </a:r>
            <a:r>
              <a:rPr lang="en-US" altLang="ko-KR" sz="1800">
                <a:solidFill>
                  <a:srgbClr val="000000"/>
                </a:solidFill>
                <a:effectLst/>
                <a:ea typeface="한국외대체 L"/>
              </a:rPr>
              <a:t>. 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568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1. </a:t>
            </a:r>
            <a:r>
              <a:rPr kumimoji="0" lang="ko-KR" altLang="en-US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개요  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1.2.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범위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FF208E-E987-BE8D-2D8E-1597AB78A929}"/>
              </a:ext>
            </a:extLst>
          </p:cNvPr>
          <p:cNvSpPr txBox="1"/>
          <p:nvPr/>
        </p:nvSpPr>
        <p:spPr>
          <a:xfrm>
            <a:off x="539552" y="1196752"/>
            <a:ext cx="7380820" cy="874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ko-KR" sz="1800">
                <a:solidFill>
                  <a:srgbClr val="000000"/>
                </a:solidFill>
                <a:effectLst/>
                <a:ea typeface="한국외대체 L"/>
              </a:rPr>
              <a:t>이 프로젝트의 범위는 웹 크롤링을 통해 식단을 작성하여 직접 고객들에게 지원하는 반응형 웹 기반 시스텝입니다</a:t>
            </a:r>
            <a:r>
              <a:rPr lang="en-US" altLang="ko-KR" sz="1800">
                <a:solidFill>
                  <a:srgbClr val="000000"/>
                </a:solidFill>
                <a:effectLst/>
                <a:ea typeface="한국외대체 L"/>
              </a:rPr>
              <a:t>.</a:t>
            </a:r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1C5675-68F0-9921-5B15-09507A7A7CFF}"/>
              </a:ext>
            </a:extLst>
          </p:cNvPr>
          <p:cNvSpPr txBox="1"/>
          <p:nvPr/>
        </p:nvSpPr>
        <p:spPr>
          <a:xfrm>
            <a:off x="539552" y="2456892"/>
            <a:ext cx="7380820" cy="458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ko-KR" sz="1800">
                <a:solidFill>
                  <a:srgbClr val="000000"/>
                </a:solidFill>
                <a:effectLst/>
                <a:ea typeface="한국외대체 L"/>
              </a:rPr>
              <a:t> 현재 데이터베이스의 논리적 및 물리적 설계에 변경이 예상됩니다</a:t>
            </a:r>
            <a:r>
              <a:rPr lang="en-US" altLang="ko-KR" sz="1800">
                <a:solidFill>
                  <a:srgbClr val="000000"/>
                </a:solidFill>
                <a:effectLst/>
                <a:ea typeface="한국외대체 L"/>
              </a:rPr>
              <a:t>. 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843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1. </a:t>
            </a:r>
            <a:r>
              <a:rPr kumimoji="0" lang="ko-KR" altLang="en-US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개요  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1.3.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정의</a:t>
            </a: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,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약어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9209CB-C9C6-7B3B-36E3-9FACCD31EF76}"/>
              </a:ext>
            </a:extLst>
          </p:cNvPr>
          <p:cNvSpPr txBox="1"/>
          <p:nvPr/>
        </p:nvSpPr>
        <p:spPr>
          <a:xfrm>
            <a:off x="871972" y="1601180"/>
            <a:ext cx="7380820" cy="3155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altLang="ko-KR" sz="1800">
                <a:solidFill>
                  <a:srgbClr val="000000"/>
                </a:solidFill>
                <a:effectLst/>
                <a:latin typeface="한국외대체 L"/>
                <a:ea typeface="맑은 고딕" panose="020B0503020000020004" pitchFamily="34" charset="-127"/>
                <a:cs typeface="Arial" panose="020B0604020202020204" pitchFamily="34" charset="0"/>
              </a:rPr>
              <a:t>Diet In Body Application : </a:t>
            </a:r>
            <a:r>
              <a:rPr lang="ko-KR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우리가 개발할 어플리케이션 이름</a:t>
            </a:r>
            <a:r>
              <a:rPr lang="en-US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.  </a:t>
            </a:r>
            <a:r>
              <a:rPr lang="ko-KR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사용자들이 다이어리 작성</a:t>
            </a:r>
            <a:r>
              <a:rPr lang="en-US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, </a:t>
            </a:r>
            <a:r>
              <a:rPr lang="ko-KR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영양 정보 라벨 확인 등의 실천 방법을 통해 건강한 식생활을 실천할 수 있도록 도와준다</a:t>
            </a:r>
            <a:r>
              <a:rPr lang="en-US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. </a:t>
            </a:r>
            <a:endParaRPr lang="ko-KR" altLang="ko-KR" sz="1800">
              <a:effectLst/>
              <a:latin typeface="Calibri" panose="020F0502020204030204" pitchFamily="34" charset="0"/>
              <a:ea typeface="맑은 고딕" panose="020B0503020000020004" pitchFamily="34" charset="-127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solidFill>
                  <a:srgbClr val="000000"/>
                </a:solidFill>
                <a:effectLst/>
                <a:latin typeface="한국외대체 L"/>
                <a:ea typeface="맑은 고딕" panose="020B0503020000020004" pitchFamily="34" charset="-127"/>
                <a:cs typeface="Arial" panose="020B0604020202020204" pitchFamily="34" charset="0"/>
              </a:rPr>
              <a:t> </a:t>
            </a:r>
            <a:endParaRPr lang="ko-KR" altLang="ko-KR" sz="1800">
              <a:effectLst/>
              <a:latin typeface="Calibri" panose="020F0502020204030204" pitchFamily="34" charset="0"/>
              <a:ea typeface="맑은 고딕" panose="020B0503020000020004" pitchFamily="34" charset="-127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altLang="ko-KR" sz="1800">
                <a:solidFill>
                  <a:srgbClr val="000000"/>
                </a:solidFill>
                <a:effectLst/>
                <a:latin typeface="한국외대체 L"/>
                <a:ea typeface="맑은 고딕" panose="020B0503020000020004" pitchFamily="34" charset="-127"/>
                <a:cs typeface="Arial" panose="020B0604020202020204" pitchFamily="34" charset="0"/>
              </a:rPr>
              <a:t>Body </a:t>
            </a:r>
            <a:r>
              <a:rPr lang="ko-KR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리포트</a:t>
            </a:r>
            <a:r>
              <a:rPr lang="en-US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 : </a:t>
            </a:r>
            <a:r>
              <a:rPr lang="ko-KR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한달 주기로 사용자들의 식단에 따른 체중변화에 대한 보고서</a:t>
            </a:r>
            <a:r>
              <a:rPr lang="en-US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.</a:t>
            </a:r>
            <a:endParaRPr lang="ko-KR" altLang="ko-KR" sz="1800">
              <a:effectLst/>
              <a:latin typeface="Calibri" panose="020F0502020204030204" pitchFamily="34" charset="0"/>
              <a:ea typeface="맑은 고딕" panose="020B0503020000020004" pitchFamily="34" charset="-127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solidFill>
                  <a:srgbClr val="000000"/>
                </a:solidFill>
                <a:effectLst/>
                <a:latin typeface="한국외대체 L"/>
                <a:ea typeface="맑은 고딕" panose="020B0503020000020004" pitchFamily="34" charset="-127"/>
                <a:cs typeface="Arial" panose="020B0604020202020204" pitchFamily="34" charset="0"/>
              </a:rPr>
              <a:t> </a:t>
            </a:r>
            <a:endParaRPr lang="ko-KR" altLang="ko-KR" sz="1800">
              <a:effectLst/>
              <a:latin typeface="Calibri" panose="020F0502020204030204" pitchFamily="34" charset="0"/>
              <a:ea typeface="맑은 고딕" panose="020B0503020000020004" pitchFamily="34" charset="-127"/>
              <a:cs typeface="Arial" panose="020B0604020202020204" pitchFamily="34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웹 크롤링</a:t>
            </a:r>
            <a:r>
              <a:rPr lang="en-US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 : </a:t>
            </a:r>
            <a:r>
              <a:rPr lang="ko-KR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컴퓨터 소프트웨어 기술로 웹 사이트들에서 원하는 정보를 추출하는 것을 의미한다</a:t>
            </a:r>
            <a:r>
              <a:rPr lang="en-US" altLang="ko-KR" sz="1800">
                <a:solidFill>
                  <a:srgbClr val="000000"/>
                </a:solidFill>
                <a:effectLst/>
                <a:latin typeface="Calibri" panose="020F0502020204030204" pitchFamily="34" charset="0"/>
                <a:ea typeface="한국외대체 L"/>
                <a:cs typeface="Arial" panose="020B0604020202020204" pitchFamily="34" charset="0"/>
              </a:rPr>
              <a:t>.</a:t>
            </a:r>
            <a:endParaRPr lang="ko-KR" altLang="ko-KR" sz="1800">
              <a:effectLst/>
              <a:latin typeface="Calibri" panose="020F0502020204030204" pitchFamily="34" charset="0"/>
              <a:ea typeface="맑은 고딕" panose="020B0503020000020004" pitchFamily="34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809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lang="en-US" altLang="ko-KR" sz="2400" b="1">
                <a:solidFill>
                  <a:srgbClr val="0F3153"/>
                </a:solidFill>
                <a:latin typeface="맑은 고딕"/>
                <a:ea typeface="맑은 고딕"/>
              </a:rPr>
              <a:t>2</a:t>
            </a: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. </a:t>
            </a:r>
            <a:r>
              <a:rPr lang="ko-KR" altLang="en-US" sz="2400" b="1">
                <a:solidFill>
                  <a:srgbClr val="0F3153"/>
                </a:solidFill>
                <a:latin typeface="맑은 고딕"/>
                <a:ea typeface="맑은 고딕"/>
              </a:rPr>
              <a:t>기능적 요구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 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외부 인터페이스 요구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E0B467-B88A-DFAB-6188-DEF93E3C1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1052736"/>
            <a:ext cx="8934450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376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lang="en-US" altLang="ko-KR" sz="2400" b="1">
                <a:solidFill>
                  <a:srgbClr val="0F3153"/>
                </a:solidFill>
                <a:latin typeface="맑은 고딕"/>
                <a:ea typeface="맑은 고딕"/>
              </a:rPr>
              <a:t>2</a:t>
            </a: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. </a:t>
            </a:r>
            <a:r>
              <a:rPr lang="ko-KR" altLang="en-US" sz="2400" b="1">
                <a:solidFill>
                  <a:srgbClr val="0F3153"/>
                </a:solidFill>
                <a:latin typeface="맑은 고딕"/>
                <a:ea typeface="맑은 고딕"/>
              </a:rPr>
              <a:t>기능적 요구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2.1.1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사용자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인터페이스 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BE02489-2F72-402D-9830-02415EA9F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72" y="937238"/>
            <a:ext cx="7560840" cy="590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6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lang="en-US" altLang="ko-KR" sz="2400" b="1">
                <a:solidFill>
                  <a:srgbClr val="0F3153"/>
                </a:solidFill>
                <a:latin typeface="맑은 고딕"/>
                <a:ea typeface="맑은 고딕"/>
              </a:rPr>
              <a:t>2</a:t>
            </a: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. </a:t>
            </a:r>
            <a:r>
              <a:rPr lang="ko-KR" altLang="en-US" sz="2400" b="1">
                <a:solidFill>
                  <a:srgbClr val="0F3153"/>
                </a:solidFill>
                <a:latin typeface="맑은 고딕"/>
                <a:ea typeface="맑은 고딕"/>
              </a:rPr>
              <a:t>기능적 요구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2.1.1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사용자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인터페이스 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EC526E-2D52-9135-3F53-2315FD4C0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4" y="980728"/>
            <a:ext cx="9144000" cy="413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517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1196752"/>
          </a:xfrm>
        </p:spPr>
        <p:txBody>
          <a:bodyPr/>
          <a:lstStyle/>
          <a:p>
            <a:pPr algn="just" defTabSz="540000">
              <a:lnSpc>
                <a:spcPct val="110000"/>
              </a:lnSpc>
              <a:spcBef>
                <a:spcPts val="400"/>
              </a:spcBef>
              <a:buClr>
                <a:srgbClr val="FF0000"/>
              </a:buClr>
              <a:defRPr/>
            </a:pPr>
            <a:r>
              <a:rPr lang="en-US" altLang="ko-KR" sz="2400" b="1">
                <a:solidFill>
                  <a:srgbClr val="0F3153"/>
                </a:solidFill>
                <a:latin typeface="맑은 고딕"/>
                <a:ea typeface="맑은 고딕"/>
              </a:rPr>
              <a:t>2</a:t>
            </a:r>
            <a:r>
              <a:rPr kumimoji="0" lang="en-US" altLang="ko-KR" sz="24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  <a:t>. </a:t>
            </a:r>
            <a:r>
              <a:rPr lang="ko-KR" altLang="en-US" sz="2400" b="1">
                <a:solidFill>
                  <a:srgbClr val="0F3153"/>
                </a:solidFill>
                <a:latin typeface="맑은 고딕"/>
                <a:ea typeface="맑은 고딕"/>
              </a:rPr>
              <a:t>기능적 요구</a:t>
            </a:r>
            <a:br>
              <a:rPr kumimoji="0" lang="en-US" altLang="ko-KR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</a:rPr>
            </a:br>
            <a:r>
              <a:rPr kumimoji="0" lang="en-US" altLang="ko-KR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2.1.1 </a:t>
            </a:r>
            <a:r>
              <a:rPr lang="ko-KR" altLang="en-US" sz="1800" b="1">
                <a:solidFill>
                  <a:srgbClr val="0F3153"/>
                </a:solidFill>
                <a:latin typeface="맑은 고딕"/>
                <a:ea typeface="맑은 고딕"/>
                <a:cs typeface="+mn-cs"/>
              </a:rPr>
              <a:t>사용자</a:t>
            </a:r>
            <a:r>
              <a:rPr kumimoji="0" lang="ko-KR" altLang="en-US" sz="18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인터페이스 </a:t>
            </a:r>
            <a:br>
              <a:rPr kumimoji="0" lang="ko-KR" altLang="en-US" sz="3200" b="1" u="none" strike="noStrike" kern="1200" cap="none" spc="0" normalizeH="0" noProof="0">
                <a:ln>
                  <a:noFill/>
                </a:ln>
                <a:solidFill>
                  <a:srgbClr val="0F3153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</a:br>
            <a:endParaRPr kumimoji="0" lang="en-US" altLang="ko-KR" sz="3200" b="1" u="none" strike="noStrike" kern="1200" cap="none" spc="0" normalizeH="0" noProof="0">
              <a:ln>
                <a:noFill/>
              </a:ln>
              <a:solidFill>
                <a:srgbClr val="0F3153"/>
              </a:solidFill>
              <a:effectLst/>
              <a:uLnTx/>
              <a:uFillTx/>
              <a:latin typeface="맑은 고딕"/>
              <a:ea typeface="맑은 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5771B43-BC5D-7EDE-D4BB-4EA4DD183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3964"/>
            <a:ext cx="9144000" cy="485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58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한국외대체">
      <a:majorFont>
        <a:latin typeface="한국외대체 B"/>
        <a:ea typeface="한국외대체 B"/>
        <a:cs typeface=""/>
      </a:majorFont>
      <a:minorFont>
        <a:latin typeface="한국외대체 M"/>
        <a:ea typeface="한국외대체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1525</Words>
  <Application>Microsoft Office PowerPoint</Application>
  <PresentationFormat>화면 슬라이드 쇼(4:3)</PresentationFormat>
  <Paragraphs>364</Paragraphs>
  <Slides>26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5" baseType="lpstr">
      <vt:lpstr>맑은 고딕</vt:lpstr>
      <vt:lpstr>맑은 고딕</vt:lpstr>
      <vt:lpstr>한국외대체 L</vt:lpstr>
      <vt:lpstr>한국외대체 M</vt:lpstr>
      <vt:lpstr>Arial</vt:lpstr>
      <vt:lpstr>Calibri</vt:lpstr>
      <vt:lpstr>Wingdings</vt:lpstr>
      <vt:lpstr>Wingdings 2</vt:lpstr>
      <vt:lpstr>Office 테마</vt:lpstr>
      <vt:lpstr>Diet In Body Application</vt:lpstr>
      <vt:lpstr>목차</vt:lpstr>
      <vt:lpstr>1. 개요   1.1. 시스템의 개요 </vt:lpstr>
      <vt:lpstr>1. 개요   1.2. 범위 </vt:lpstr>
      <vt:lpstr>1. 개요   1.3. 정의, 약어 </vt:lpstr>
      <vt:lpstr>2. 기능적 요구 2.1. 외부 인터페이스 요구 </vt:lpstr>
      <vt:lpstr>2. 기능적 요구 2.1.1 사용자 인터페이스  </vt:lpstr>
      <vt:lpstr>2. 기능적 요구 2.1.1 사용자 인터페이스  </vt:lpstr>
      <vt:lpstr>2. 기능적 요구 2.1.1 사용자 인터페이스  </vt:lpstr>
      <vt:lpstr>2. 기능적 요구 2.1.1 사용자 인터페이스  </vt:lpstr>
      <vt:lpstr>2. 기능적 요구 2.1.2 하드웨어 인터페이스  2.1.3 소프트웨어 및 통신 인터페이스 </vt:lpstr>
      <vt:lpstr>2. 기능적 요구 2.2 기능 요구 </vt:lpstr>
      <vt:lpstr>PowerPoint 프레젠테이션</vt:lpstr>
      <vt:lpstr>2. 기능적 요구 2.2.2. 기능 #2(음식 검색 및 등록)    </vt:lpstr>
      <vt:lpstr>2. 기능적 요구 기능 #3(다이어리 기능) </vt:lpstr>
      <vt:lpstr>2. 기능적 요구 2.2.4. 기능 #4(영양정보 확인) </vt:lpstr>
      <vt:lpstr>2. 기능적 요구 2.2.5. 기능 #5(마이페이지 기능)</vt:lpstr>
      <vt:lpstr>2. 기능적 요구 2.2.6. 기능 #6(후기 추천 평가 기능) </vt:lpstr>
      <vt:lpstr>2. 기능적 요구 2.2.7. 기능 #7(유지칼로리 계산 식단 피드백 기능) </vt:lpstr>
      <vt:lpstr>3. 기타 요구 및 제약 사항 3.1. 성능 요구  </vt:lpstr>
      <vt:lpstr>3. 기타 요구 및 제약 사항 3.2. H/W 요구   </vt:lpstr>
      <vt:lpstr>3. 기타 요구 및 제약 사항 3.3. 예외 조건 및 이의 처리   </vt:lpstr>
      <vt:lpstr>3. 기타 요구 및 제약 사항 3.4. 자원, 인력에 대한 제약 조건 </vt:lpstr>
      <vt:lpstr>4. 인수 조건 4.1. 기능 시험 및 성능 시험 </vt:lpstr>
      <vt:lpstr>5. 참고자료  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ptlineH</dc:creator>
  <cp:lastModifiedBy>이준용</cp:lastModifiedBy>
  <cp:revision>1</cp:revision>
  <dcterms:created xsi:type="dcterms:W3CDTF">2016-03-04T01:50:51Z</dcterms:created>
  <dcterms:modified xsi:type="dcterms:W3CDTF">2023-11-13T06:56:45Z</dcterms:modified>
</cp:coreProperties>
</file>